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0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6442" autoAdjust="0"/>
  </p:normalViewPr>
  <p:slideViewPr>
    <p:cSldViewPr snapToGrid="0">
      <p:cViewPr varScale="1">
        <p:scale>
          <a:sx n="107" d="100"/>
          <a:sy n="107" d="100"/>
        </p:scale>
        <p:origin x="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jum Afrooz Shaik" userId="81d90087d1904307" providerId="LiveId" clId="{9DE71F20-C70D-4B24-B8B4-29F7AE427F73}"/>
    <pc:docChg chg="undo custSel addSld delSld modSld">
      <pc:chgData name="Anjum Afrooz Shaik" userId="81d90087d1904307" providerId="LiveId" clId="{9DE71F20-C70D-4B24-B8B4-29F7AE427F73}" dt="2024-03-06T18:51:26.827" v="985" actId="26606"/>
      <pc:docMkLst>
        <pc:docMk/>
      </pc:docMkLst>
      <pc:sldChg chg="modNotesTx">
        <pc:chgData name="Anjum Afrooz Shaik" userId="81d90087d1904307" providerId="LiveId" clId="{9DE71F20-C70D-4B24-B8B4-29F7AE427F73}" dt="2024-03-06T18:34:13.837" v="868" actId="20577"/>
        <pc:sldMkLst>
          <pc:docMk/>
          <pc:sldMk cId="3960799696" sldId="257"/>
        </pc:sldMkLst>
      </pc:sldChg>
      <pc:sldChg chg="modNotesTx">
        <pc:chgData name="Anjum Afrooz Shaik" userId="81d90087d1904307" providerId="LiveId" clId="{9DE71F20-C70D-4B24-B8B4-29F7AE427F73}" dt="2024-03-06T14:48:12.191" v="10"/>
        <pc:sldMkLst>
          <pc:docMk/>
          <pc:sldMk cId="3829114013" sldId="258"/>
        </pc:sldMkLst>
      </pc:sldChg>
      <pc:sldChg chg="modNotesTx">
        <pc:chgData name="Anjum Afrooz Shaik" userId="81d90087d1904307" providerId="LiveId" clId="{9DE71F20-C70D-4B24-B8B4-29F7AE427F73}" dt="2024-03-06T18:34:48.244" v="870" actId="20577"/>
        <pc:sldMkLst>
          <pc:docMk/>
          <pc:sldMk cId="2868375836" sldId="259"/>
        </pc:sldMkLst>
      </pc:sldChg>
      <pc:sldChg chg="modNotesTx">
        <pc:chgData name="Anjum Afrooz Shaik" userId="81d90087d1904307" providerId="LiveId" clId="{9DE71F20-C70D-4B24-B8B4-29F7AE427F73}" dt="2024-03-06T14:49:19.035" v="12"/>
        <pc:sldMkLst>
          <pc:docMk/>
          <pc:sldMk cId="3814404422" sldId="260"/>
        </pc:sldMkLst>
      </pc:sldChg>
      <pc:sldChg chg="modNotesTx">
        <pc:chgData name="Anjum Afrooz Shaik" userId="81d90087d1904307" providerId="LiveId" clId="{9DE71F20-C70D-4B24-B8B4-29F7AE427F73}" dt="2024-03-06T14:52:55.108" v="50"/>
        <pc:sldMkLst>
          <pc:docMk/>
          <pc:sldMk cId="3810123590" sldId="261"/>
        </pc:sldMkLst>
      </pc:sldChg>
      <pc:sldChg chg="addSp modSp mod modNotesTx">
        <pc:chgData name="Anjum Afrooz Shaik" userId="81d90087d1904307" providerId="LiveId" clId="{9DE71F20-C70D-4B24-B8B4-29F7AE427F73}" dt="2024-03-06T14:51:50.392" v="48"/>
        <pc:sldMkLst>
          <pc:docMk/>
          <pc:sldMk cId="1406151520" sldId="262"/>
        </pc:sldMkLst>
        <pc:spChg chg="mod">
          <ac:chgData name="Anjum Afrooz Shaik" userId="81d90087d1904307" providerId="LiveId" clId="{9DE71F20-C70D-4B24-B8B4-29F7AE427F73}" dt="2024-03-06T14:51:23.621" v="47" actId="1076"/>
          <ac:spMkLst>
            <pc:docMk/>
            <pc:sldMk cId="1406151520" sldId="262"/>
            <ac:spMk id="3" creationId="{A48FE4E5-A26F-DA5C-89A9-48CE0CFC9EDC}"/>
          </ac:spMkLst>
        </pc:spChg>
        <pc:spChg chg="add mod">
          <ac:chgData name="Anjum Afrooz Shaik" userId="81d90087d1904307" providerId="LiveId" clId="{9DE71F20-C70D-4B24-B8B4-29F7AE427F73}" dt="2024-03-06T14:50:30.775" v="46" actId="1076"/>
          <ac:spMkLst>
            <pc:docMk/>
            <pc:sldMk cId="1406151520" sldId="262"/>
            <ac:spMk id="4" creationId="{52E1021C-65A8-A0A1-EDC2-6380D3B3782B}"/>
          </ac:spMkLst>
        </pc:spChg>
        <pc:graphicFrameChg chg="mod">
          <ac:chgData name="Anjum Afrooz Shaik" userId="81d90087d1904307" providerId="LiveId" clId="{9DE71F20-C70D-4B24-B8B4-29F7AE427F73}" dt="2024-03-06T14:49:30.590" v="13" actId="1076"/>
          <ac:graphicFrameMkLst>
            <pc:docMk/>
            <pc:sldMk cId="1406151520" sldId="262"/>
            <ac:graphicFrameMk id="2" creationId="{DDBFC210-FF06-E4F0-836E-47A4713A84D9}"/>
          </ac:graphicFrameMkLst>
        </pc:graphicFrameChg>
      </pc:sldChg>
      <pc:sldChg chg="modNotesTx">
        <pc:chgData name="Anjum Afrooz Shaik" userId="81d90087d1904307" providerId="LiveId" clId="{9DE71F20-C70D-4B24-B8B4-29F7AE427F73}" dt="2024-03-06T14:52:27.242" v="49"/>
        <pc:sldMkLst>
          <pc:docMk/>
          <pc:sldMk cId="1751746643" sldId="263"/>
        </pc:sldMkLst>
      </pc:sldChg>
      <pc:sldChg chg="modNotesTx">
        <pc:chgData name="Anjum Afrooz Shaik" userId="81d90087d1904307" providerId="LiveId" clId="{9DE71F20-C70D-4B24-B8B4-29F7AE427F73}" dt="2024-03-06T14:53:17.672" v="51"/>
        <pc:sldMkLst>
          <pc:docMk/>
          <pc:sldMk cId="1432777307" sldId="264"/>
        </pc:sldMkLst>
      </pc:sldChg>
      <pc:sldChg chg="modSp mod modNotesTx">
        <pc:chgData name="Anjum Afrooz Shaik" userId="81d90087d1904307" providerId="LiveId" clId="{9DE71F20-C70D-4B24-B8B4-29F7AE427F73}" dt="2024-03-06T14:53:47.903" v="52"/>
        <pc:sldMkLst>
          <pc:docMk/>
          <pc:sldMk cId="2692911203" sldId="265"/>
        </pc:sldMkLst>
        <pc:spChg chg="mod">
          <ac:chgData name="Anjum Afrooz Shaik" userId="81d90087d1904307" providerId="LiveId" clId="{9DE71F20-C70D-4B24-B8B4-29F7AE427F73}" dt="2024-03-06T06:58:27.451" v="5" actId="1076"/>
          <ac:spMkLst>
            <pc:docMk/>
            <pc:sldMk cId="2692911203" sldId="265"/>
            <ac:spMk id="5" creationId="{F358B2D0-0ACF-FBBB-F1E8-A98E15EA7592}"/>
          </ac:spMkLst>
        </pc:spChg>
        <pc:cxnChg chg="mod">
          <ac:chgData name="Anjum Afrooz Shaik" userId="81d90087d1904307" providerId="LiveId" clId="{9DE71F20-C70D-4B24-B8B4-29F7AE427F73}" dt="2024-03-06T06:58:27.451" v="5" actId="1076"/>
          <ac:cxnSpMkLst>
            <pc:docMk/>
            <pc:sldMk cId="2692911203" sldId="265"/>
            <ac:cxnSpMk id="10" creationId="{71CDA388-BCF6-BF65-BDB0-6C1E801A3B5D}"/>
          </ac:cxnSpMkLst>
        </pc:cxnChg>
      </pc:sldChg>
      <pc:sldChg chg="modNotesTx">
        <pc:chgData name="Anjum Afrooz Shaik" userId="81d90087d1904307" providerId="LiveId" clId="{9DE71F20-C70D-4B24-B8B4-29F7AE427F73}" dt="2024-03-06T18:35:23.878" v="871" actId="20577"/>
        <pc:sldMkLst>
          <pc:docMk/>
          <pc:sldMk cId="3226776542" sldId="266"/>
        </pc:sldMkLst>
      </pc:sldChg>
      <pc:sldChg chg="modSp mod setBg">
        <pc:chgData name="Anjum Afrooz Shaik" userId="81d90087d1904307" providerId="LiveId" clId="{9DE71F20-C70D-4B24-B8B4-29F7AE427F73}" dt="2024-03-06T16:50:14.350" v="783" actId="1076"/>
        <pc:sldMkLst>
          <pc:docMk/>
          <pc:sldMk cId="2326924429" sldId="267"/>
        </pc:sldMkLst>
        <pc:spChg chg="mod">
          <ac:chgData name="Anjum Afrooz Shaik" userId="81d90087d1904307" providerId="LiveId" clId="{9DE71F20-C70D-4B24-B8B4-29F7AE427F73}" dt="2024-03-06T16:50:14.350" v="783" actId="1076"/>
          <ac:spMkLst>
            <pc:docMk/>
            <pc:sldMk cId="2326924429" sldId="267"/>
            <ac:spMk id="2" creationId="{276F1649-2868-3923-044F-521D1FE5498B}"/>
          </ac:spMkLst>
        </pc:spChg>
      </pc:sldChg>
      <pc:sldChg chg="addSp delSp modSp mod setBg modNotesTx">
        <pc:chgData name="Anjum Afrooz Shaik" userId="81d90087d1904307" providerId="LiveId" clId="{9DE71F20-C70D-4B24-B8B4-29F7AE427F73}" dt="2024-03-06T18:51:26.827" v="985" actId="26606"/>
        <pc:sldMkLst>
          <pc:docMk/>
          <pc:sldMk cId="2236096957" sldId="268"/>
        </pc:sldMkLst>
        <pc:spChg chg="add del mod">
          <ac:chgData name="Anjum Afrooz Shaik" userId="81d90087d1904307" providerId="LiveId" clId="{9DE71F20-C70D-4B24-B8B4-29F7AE427F73}" dt="2024-03-06T18:51:26.827" v="985" actId="26606"/>
          <ac:spMkLst>
            <pc:docMk/>
            <pc:sldMk cId="2236096957" sldId="268"/>
            <ac:spMk id="2" creationId="{A1FF28BF-FF1A-1EC6-0E2A-9ECFB031F4B0}"/>
          </ac:spMkLst>
        </pc:spChg>
        <pc:spChg chg="mod">
          <ac:chgData name="Anjum Afrooz Shaik" userId="81d90087d1904307" providerId="LiveId" clId="{9DE71F20-C70D-4B24-B8B4-29F7AE427F73}" dt="2024-03-06T18:51:26.827" v="985" actId="26606"/>
          <ac:spMkLst>
            <pc:docMk/>
            <pc:sldMk cId="2236096957" sldId="268"/>
            <ac:spMk id="3" creationId="{76029C66-E8E5-ED54-A81D-D3555B4C13B1}"/>
          </ac:spMkLst>
        </pc:spChg>
        <pc:spChg chg="mod">
          <ac:chgData name="Anjum Afrooz Shaik" userId="81d90087d1904307" providerId="LiveId" clId="{9DE71F20-C70D-4B24-B8B4-29F7AE427F73}" dt="2024-03-06T18:51:26.827" v="985" actId="26606"/>
          <ac:spMkLst>
            <pc:docMk/>
            <pc:sldMk cId="2236096957" sldId="268"/>
            <ac:spMk id="4" creationId="{717B1E12-9C49-3E78-2570-7CF26282E29C}"/>
          </ac:spMkLst>
        </pc:spChg>
        <pc:spChg chg="add mod">
          <ac:chgData name="Anjum Afrooz Shaik" userId="81d90087d1904307" providerId="LiveId" clId="{9DE71F20-C70D-4B24-B8B4-29F7AE427F73}" dt="2024-03-06T18:51:26.827" v="985" actId="26606"/>
          <ac:spMkLst>
            <pc:docMk/>
            <pc:sldMk cId="2236096957" sldId="268"/>
            <ac:spMk id="5" creationId="{7F55643A-D42F-1F4F-CC57-2CFED5DE586B}"/>
          </ac:spMkLst>
        </pc:spChg>
        <pc:spChg chg="add">
          <ac:chgData name="Anjum Afrooz Shaik" userId="81d90087d1904307" providerId="LiveId" clId="{9DE71F20-C70D-4B24-B8B4-29F7AE427F73}" dt="2024-03-06T18:51:26.827" v="985" actId="26606"/>
          <ac:spMkLst>
            <pc:docMk/>
            <pc:sldMk cId="2236096957" sldId="268"/>
            <ac:spMk id="14" creationId="{7C1E5815-D54C-487F-A054-6D4930ADE3DF}"/>
          </ac:spMkLst>
        </pc:spChg>
        <pc:spChg chg="add">
          <ac:chgData name="Anjum Afrooz Shaik" userId="81d90087d1904307" providerId="LiveId" clId="{9DE71F20-C70D-4B24-B8B4-29F7AE427F73}" dt="2024-03-06T18:51:26.827" v="985" actId="26606"/>
          <ac:spMkLst>
            <pc:docMk/>
            <pc:sldMk cId="2236096957" sldId="268"/>
            <ac:spMk id="16" creationId="{736F0DFD-0954-464F-BF12-DD2E6F6E0380}"/>
          </ac:spMkLst>
        </pc:spChg>
        <pc:graphicFrameChg chg="add del">
          <ac:chgData name="Anjum Afrooz Shaik" userId="81d90087d1904307" providerId="LiveId" clId="{9DE71F20-C70D-4B24-B8B4-29F7AE427F73}" dt="2024-03-06T17:10:31.524" v="785" actId="26606"/>
          <ac:graphicFrameMkLst>
            <pc:docMk/>
            <pc:sldMk cId="2236096957" sldId="268"/>
            <ac:graphicFrameMk id="11" creationId="{657EBFE0-BCFF-B0E3-7A98-1507E8A8325F}"/>
          </ac:graphicFrameMkLst>
        </pc:graphicFrameChg>
        <pc:cxnChg chg="mod">
          <ac:chgData name="Anjum Afrooz Shaik" userId="81d90087d1904307" providerId="LiveId" clId="{9DE71F20-C70D-4B24-B8B4-29F7AE427F73}" dt="2024-03-06T18:51:26.827" v="985" actId="26606"/>
          <ac:cxnSpMkLst>
            <pc:docMk/>
            <pc:sldMk cId="2236096957" sldId="268"/>
            <ac:cxnSpMk id="9" creationId="{22F6364A-B358-4BEE-B158-0734D2C938D4}"/>
          </ac:cxnSpMkLst>
        </pc:cxnChg>
      </pc:sldChg>
      <pc:sldChg chg="addSp delSp modSp mod setBg">
        <pc:chgData name="Anjum Afrooz Shaik" userId="81d90087d1904307" providerId="LiveId" clId="{9DE71F20-C70D-4B24-B8B4-29F7AE427F73}" dt="2024-03-06T17:23:42.542" v="806" actId="207"/>
        <pc:sldMkLst>
          <pc:docMk/>
          <pc:sldMk cId="1559415478" sldId="269"/>
        </pc:sldMkLst>
        <pc:spChg chg="mod">
          <ac:chgData name="Anjum Afrooz Shaik" userId="81d90087d1904307" providerId="LiveId" clId="{9DE71F20-C70D-4B24-B8B4-29F7AE427F73}" dt="2024-03-06T17:23:21.522" v="802" actId="26606"/>
          <ac:spMkLst>
            <pc:docMk/>
            <pc:sldMk cId="1559415478" sldId="269"/>
            <ac:spMk id="4" creationId="{0D9AC327-0C91-835D-1470-185990743F54}"/>
          </ac:spMkLst>
        </pc:spChg>
        <pc:spChg chg="mod">
          <ac:chgData name="Anjum Afrooz Shaik" userId="81d90087d1904307" providerId="LiveId" clId="{9DE71F20-C70D-4B24-B8B4-29F7AE427F73}" dt="2024-03-06T17:23:32.078" v="805" actId="14100"/>
          <ac:spMkLst>
            <pc:docMk/>
            <pc:sldMk cId="1559415478" sldId="269"/>
            <ac:spMk id="5" creationId="{B94677C8-C7AB-2008-B022-846365DACCD6}"/>
          </ac:spMkLst>
        </pc:spChg>
        <pc:spChg chg="mod">
          <ac:chgData name="Anjum Afrooz Shaik" userId="81d90087d1904307" providerId="LiveId" clId="{9DE71F20-C70D-4B24-B8B4-29F7AE427F73}" dt="2024-03-06T17:23:21.522" v="802" actId="26606"/>
          <ac:spMkLst>
            <pc:docMk/>
            <pc:sldMk cId="1559415478" sldId="269"/>
            <ac:spMk id="10" creationId="{E5DDB8B1-BF81-4F25-9D5F-F14F0D7CDC61}"/>
          </ac:spMkLst>
        </pc:spChg>
        <pc:spChg chg="add del">
          <ac:chgData name="Anjum Afrooz Shaik" userId="81d90087d1904307" providerId="LiveId" clId="{9DE71F20-C70D-4B24-B8B4-29F7AE427F73}" dt="2024-03-06T17:23:21.507" v="801" actId="26606"/>
          <ac:spMkLst>
            <pc:docMk/>
            <pc:sldMk cId="1559415478" sldId="269"/>
            <ac:spMk id="15" creationId="{69D184B2-2226-4E31-BCCB-444330767440}"/>
          </ac:spMkLst>
        </pc:spChg>
        <pc:spChg chg="add del">
          <ac:chgData name="Anjum Afrooz Shaik" userId="81d90087d1904307" providerId="LiveId" clId="{9DE71F20-C70D-4B24-B8B4-29F7AE427F73}" dt="2024-03-06T17:23:21.507" v="801" actId="26606"/>
          <ac:spMkLst>
            <pc:docMk/>
            <pc:sldMk cId="1559415478" sldId="269"/>
            <ac:spMk id="17" creationId="{1AC4D4E3-486A-464A-8EC8-D44881097267}"/>
          </ac:spMkLst>
        </pc:spChg>
        <pc:spChg chg="add del">
          <ac:chgData name="Anjum Afrooz Shaik" userId="81d90087d1904307" providerId="LiveId" clId="{9DE71F20-C70D-4B24-B8B4-29F7AE427F73}" dt="2024-03-06T17:23:21.507" v="801" actId="26606"/>
          <ac:spMkLst>
            <pc:docMk/>
            <pc:sldMk cId="1559415478" sldId="269"/>
            <ac:spMk id="19" creationId="{864DE13E-58EB-4475-B79C-0D4FC651239B}"/>
          </ac:spMkLst>
        </pc:spChg>
        <pc:spChg chg="add">
          <ac:chgData name="Anjum Afrooz Shaik" userId="81d90087d1904307" providerId="LiveId" clId="{9DE71F20-C70D-4B24-B8B4-29F7AE427F73}" dt="2024-03-06T17:23:21.522" v="802" actId="26606"/>
          <ac:spMkLst>
            <pc:docMk/>
            <pc:sldMk cId="1559415478" sldId="269"/>
            <ac:spMk id="21" creationId="{7C1E5815-D54C-487F-A054-6D4930ADE3DF}"/>
          </ac:spMkLst>
        </pc:spChg>
        <pc:spChg chg="add">
          <ac:chgData name="Anjum Afrooz Shaik" userId="81d90087d1904307" providerId="LiveId" clId="{9DE71F20-C70D-4B24-B8B4-29F7AE427F73}" dt="2024-03-06T17:23:21.522" v="802" actId="26606"/>
          <ac:spMkLst>
            <pc:docMk/>
            <pc:sldMk cId="1559415478" sldId="269"/>
            <ac:spMk id="22" creationId="{736F0DFD-0954-464F-BF12-DD2E6F6E0380}"/>
          </ac:spMkLst>
        </pc:spChg>
        <pc:picChg chg="mod">
          <ac:chgData name="Anjum Afrooz Shaik" userId="81d90087d1904307" providerId="LiveId" clId="{9DE71F20-C70D-4B24-B8B4-29F7AE427F73}" dt="2024-03-06T17:23:42.542" v="806" actId="207"/>
          <ac:picMkLst>
            <pc:docMk/>
            <pc:sldMk cId="1559415478" sldId="269"/>
            <ac:picMk id="7" creationId="{97FF2559-B2F9-C774-A927-E63B740C4C56}"/>
          </ac:picMkLst>
        </pc:picChg>
      </pc:sldChg>
      <pc:sldChg chg="modSp mod setBg">
        <pc:chgData name="Anjum Afrooz Shaik" userId="81d90087d1904307" providerId="LiveId" clId="{9DE71F20-C70D-4B24-B8B4-29F7AE427F73}" dt="2024-03-06T14:58:45.121" v="65" actId="14100"/>
        <pc:sldMkLst>
          <pc:docMk/>
          <pc:sldMk cId="784314019" sldId="271"/>
        </pc:sldMkLst>
        <pc:spChg chg="mod">
          <ac:chgData name="Anjum Afrooz Shaik" userId="81d90087d1904307" providerId="LiveId" clId="{9DE71F20-C70D-4B24-B8B4-29F7AE427F73}" dt="2024-03-06T14:58:45.121" v="65" actId="14100"/>
          <ac:spMkLst>
            <pc:docMk/>
            <pc:sldMk cId="784314019" sldId="271"/>
            <ac:spMk id="3" creationId="{AADEF028-2941-1CF3-F240-8B8CAD9870B6}"/>
          </ac:spMkLst>
        </pc:spChg>
      </pc:sldChg>
      <pc:sldChg chg="addSp delSp modSp new mod setBg modNotesTx">
        <pc:chgData name="Anjum Afrooz Shaik" userId="81d90087d1904307" providerId="LiveId" clId="{9DE71F20-C70D-4B24-B8B4-29F7AE427F73}" dt="2024-03-06T18:36:33.547" v="983" actId="20577"/>
        <pc:sldMkLst>
          <pc:docMk/>
          <pc:sldMk cId="2379561496" sldId="272"/>
        </pc:sldMkLst>
        <pc:spChg chg="add del">
          <ac:chgData name="Anjum Afrooz Shaik" userId="81d90087d1904307" providerId="LiveId" clId="{9DE71F20-C70D-4B24-B8B4-29F7AE427F73}" dt="2024-03-06T16:38:17.644" v="733" actId="478"/>
          <ac:spMkLst>
            <pc:docMk/>
            <pc:sldMk cId="2379561496" sldId="272"/>
            <ac:spMk id="3" creationId="{B3FF8108-941F-EC38-C368-CA30EBE4C2E4}"/>
          </ac:spMkLst>
        </pc:spChg>
        <pc:spChg chg="add mod">
          <ac:chgData name="Anjum Afrooz Shaik" userId="81d90087d1904307" providerId="LiveId" clId="{9DE71F20-C70D-4B24-B8B4-29F7AE427F73}" dt="2024-03-06T17:22:44.756" v="788" actId="26606"/>
          <ac:spMkLst>
            <pc:docMk/>
            <pc:sldMk cId="2379561496" sldId="272"/>
            <ac:spMk id="5" creationId="{7BCC4964-B140-194D-F0A4-E0657356D9BE}"/>
          </ac:spMkLst>
        </pc:spChg>
        <pc:spChg chg="add mod">
          <ac:chgData name="Anjum Afrooz Shaik" userId="81d90087d1904307" providerId="LiveId" clId="{9DE71F20-C70D-4B24-B8B4-29F7AE427F73}" dt="2024-03-06T17:23:00.998" v="799" actId="14100"/>
          <ac:spMkLst>
            <pc:docMk/>
            <pc:sldMk cId="2379561496" sldId="272"/>
            <ac:spMk id="6" creationId="{E54E053F-EB79-2FD7-A93D-888284907C5B}"/>
          </ac:spMkLst>
        </pc:spChg>
        <pc:spChg chg="add mod">
          <ac:chgData name="Anjum Afrooz Shaik" userId="81d90087d1904307" providerId="LiveId" clId="{9DE71F20-C70D-4B24-B8B4-29F7AE427F73}" dt="2024-03-06T17:32:19.033" v="858" actId="1076"/>
          <ac:spMkLst>
            <pc:docMk/>
            <pc:sldMk cId="2379561496" sldId="272"/>
            <ac:spMk id="7" creationId="{C6B8401F-684E-F156-2EDC-82EE435DCC01}"/>
          </ac:spMkLst>
        </pc:spChg>
        <pc:spChg chg="add">
          <ac:chgData name="Anjum Afrooz Shaik" userId="81d90087d1904307" providerId="LiveId" clId="{9DE71F20-C70D-4B24-B8B4-29F7AE427F73}" dt="2024-03-06T17:22:44.756" v="788" actId="26606"/>
          <ac:spMkLst>
            <pc:docMk/>
            <pc:sldMk cId="2379561496" sldId="272"/>
            <ac:spMk id="11" creationId="{B6CDA21F-E7AF-4C75-8395-33F58D5B0E45}"/>
          </ac:spMkLst>
        </pc:spChg>
        <pc:spChg chg="add del">
          <ac:chgData name="Anjum Afrooz Shaik" userId="81d90087d1904307" providerId="LiveId" clId="{9DE71F20-C70D-4B24-B8B4-29F7AE427F73}" dt="2024-03-06T17:22:40.951" v="787" actId="26606"/>
          <ac:spMkLst>
            <pc:docMk/>
            <pc:sldMk cId="2379561496" sldId="272"/>
            <ac:spMk id="12" creationId="{B65C0385-5E30-4D2E-AF9F-4639659D34E9}"/>
          </ac:spMkLst>
        </pc:spChg>
        <pc:spChg chg="add del">
          <ac:chgData name="Anjum Afrooz Shaik" userId="81d90087d1904307" providerId="LiveId" clId="{9DE71F20-C70D-4B24-B8B4-29F7AE427F73}" dt="2024-03-06T17:22:40.951" v="787" actId="26606"/>
          <ac:spMkLst>
            <pc:docMk/>
            <pc:sldMk cId="2379561496" sldId="272"/>
            <ac:spMk id="14" creationId="{E335820B-3A29-42C5-AA8D-10ECA43CD985}"/>
          </ac:spMkLst>
        </pc:spChg>
        <pc:spChg chg="add">
          <ac:chgData name="Anjum Afrooz Shaik" userId="81d90087d1904307" providerId="LiveId" clId="{9DE71F20-C70D-4B24-B8B4-29F7AE427F73}" dt="2024-03-06T17:22:44.756" v="788" actId="26606"/>
          <ac:spMkLst>
            <pc:docMk/>
            <pc:sldMk cId="2379561496" sldId="272"/>
            <ac:spMk id="18" creationId="{D5B0017B-2ECA-49AF-B397-DC140825DF8D}"/>
          </ac:spMkLst>
        </pc:spChg>
        <pc:grpChg chg="add">
          <ac:chgData name="Anjum Afrooz Shaik" userId="81d90087d1904307" providerId="LiveId" clId="{9DE71F20-C70D-4B24-B8B4-29F7AE427F73}" dt="2024-03-06T17:22:44.756" v="788" actId="26606"/>
          <ac:grpSpMkLst>
            <pc:docMk/>
            <pc:sldMk cId="2379561496" sldId="272"/>
            <ac:grpSpMk id="13" creationId="{AE1C45F0-260A-458C-96ED-C1F6D2151219}"/>
          </ac:grpSpMkLst>
        </pc:grpChg>
        <pc:picChg chg="add del">
          <ac:chgData name="Anjum Afrooz Shaik" userId="81d90087d1904307" providerId="LiveId" clId="{9DE71F20-C70D-4B24-B8B4-29F7AE427F73}" dt="2024-03-06T17:22:40.951" v="787" actId="26606"/>
          <ac:picMkLst>
            <pc:docMk/>
            <pc:sldMk cId="2379561496" sldId="272"/>
            <ac:picMk id="8" creationId="{AAFE25D5-AF3E-463F-9A3B-7D565497CE3E}"/>
          </ac:picMkLst>
        </pc:picChg>
        <pc:cxnChg chg="add">
          <ac:chgData name="Anjum Afrooz Shaik" userId="81d90087d1904307" providerId="LiveId" clId="{9DE71F20-C70D-4B24-B8B4-29F7AE427F73}" dt="2024-03-06T17:22:44.756" v="788" actId="26606"/>
          <ac:cxnSpMkLst>
            <pc:docMk/>
            <pc:sldMk cId="2379561496" sldId="272"/>
            <ac:cxnSpMk id="20" creationId="{6CF1BAF6-AD41-4082-B212-8A1F9A2E8779}"/>
          </ac:cxnSpMkLst>
        </pc:cxnChg>
      </pc:sldChg>
      <pc:sldChg chg="addSp delSp modSp new del mod">
        <pc:chgData name="Anjum Afrooz Shaik" userId="81d90087d1904307" providerId="LiveId" clId="{9DE71F20-C70D-4B24-B8B4-29F7AE427F73}" dt="2024-03-06T15:57:26.492" v="730" actId="47"/>
        <pc:sldMkLst>
          <pc:docMk/>
          <pc:sldMk cId="3298457257" sldId="272"/>
        </pc:sldMkLst>
        <pc:spChg chg="add mod">
          <ac:chgData name="Anjum Afrooz Shaik" userId="81d90087d1904307" providerId="LiveId" clId="{9DE71F20-C70D-4B24-B8B4-29F7AE427F73}" dt="2024-03-06T15:53:03.014" v="729" actId="20577"/>
          <ac:spMkLst>
            <pc:docMk/>
            <pc:sldMk cId="3298457257" sldId="272"/>
            <ac:spMk id="2" creationId="{3DA8BAFB-C6B4-BDDA-A82A-824DECA3AA54}"/>
          </ac:spMkLst>
        </pc:spChg>
        <pc:spChg chg="add del">
          <ac:chgData name="Anjum Afrooz Shaik" userId="81d90087d1904307" providerId="LiveId" clId="{9DE71F20-C70D-4B24-B8B4-29F7AE427F73}" dt="2024-03-06T15:50:44.554" v="501" actId="22"/>
          <ac:spMkLst>
            <pc:docMk/>
            <pc:sldMk cId="3298457257" sldId="272"/>
            <ac:spMk id="4" creationId="{D7D9DAA6-A037-3D74-47A4-1C6803138E28}"/>
          </ac:spMkLst>
        </pc:spChg>
        <pc:spChg chg="add del mod">
          <ac:chgData name="Anjum Afrooz Shaik" userId="81d90087d1904307" providerId="LiveId" clId="{9DE71F20-C70D-4B24-B8B4-29F7AE427F73}" dt="2024-03-06T15:51:30.044" v="511" actId="478"/>
          <ac:spMkLst>
            <pc:docMk/>
            <pc:sldMk cId="3298457257" sldId="272"/>
            <ac:spMk id="6" creationId="{1D826BB4-C562-B9C7-9EDB-7C6AF5109B07}"/>
          </ac:spMkLst>
        </pc:spChg>
        <pc:picChg chg="add del mod">
          <ac:chgData name="Anjum Afrooz Shaik" userId="81d90087d1904307" providerId="LiveId" clId="{9DE71F20-C70D-4B24-B8B4-29F7AE427F73}" dt="2024-03-06T15:52:29.922" v="654" actId="478"/>
          <ac:picMkLst>
            <pc:docMk/>
            <pc:sldMk cId="3298457257" sldId="272"/>
            <ac:picMk id="1026" creationId="{406EB16F-5091-4517-28BE-8E94CBE557A9}"/>
          </ac:picMkLst>
        </pc:picChg>
      </pc:sldChg>
      <pc:sldChg chg="new del">
        <pc:chgData name="Anjum Afrooz Shaik" userId="81d90087d1904307" providerId="LiveId" clId="{9DE71F20-C70D-4B24-B8B4-29F7AE427F73}" dt="2024-03-06T14:47:06.322" v="8" actId="47"/>
        <pc:sldMkLst>
          <pc:docMk/>
          <pc:sldMk cId="3790568067" sldId="272"/>
        </pc:sldMkLst>
      </pc:sldChg>
    </pc:docChg>
  </pc:docChgLst>
  <pc:docChgLst>
    <pc:chgData name="Anjum Afrooz Shaik" userId="81d90087d1904307" providerId="LiveId" clId="{2D8CC4C2-CC47-4811-B613-0D886C00E61B}"/>
    <pc:docChg chg="modSld">
      <pc:chgData name="Anjum Afrooz Shaik" userId="81d90087d1904307" providerId="LiveId" clId="{2D8CC4C2-CC47-4811-B613-0D886C00E61B}" dt="2024-04-16T02:49:12.278" v="11" actId="20577"/>
      <pc:docMkLst>
        <pc:docMk/>
      </pc:docMkLst>
      <pc:sldChg chg="modNotesTx">
        <pc:chgData name="Anjum Afrooz Shaik" userId="81d90087d1904307" providerId="LiveId" clId="{2D8CC4C2-CC47-4811-B613-0D886C00E61B}" dt="2024-04-16T02:48:18.839" v="0" actId="20577"/>
        <pc:sldMkLst>
          <pc:docMk/>
          <pc:sldMk cId="3960799696" sldId="257"/>
        </pc:sldMkLst>
      </pc:sldChg>
      <pc:sldChg chg="modNotesTx">
        <pc:chgData name="Anjum Afrooz Shaik" userId="81d90087d1904307" providerId="LiveId" clId="{2D8CC4C2-CC47-4811-B613-0D886C00E61B}" dt="2024-04-16T02:48:23.202" v="1" actId="20577"/>
        <pc:sldMkLst>
          <pc:docMk/>
          <pc:sldMk cId="3829114013" sldId="258"/>
        </pc:sldMkLst>
      </pc:sldChg>
      <pc:sldChg chg="modNotesTx">
        <pc:chgData name="Anjum Afrooz Shaik" userId="81d90087d1904307" providerId="LiveId" clId="{2D8CC4C2-CC47-4811-B613-0D886C00E61B}" dt="2024-04-16T02:48:28.429" v="2" actId="20577"/>
        <pc:sldMkLst>
          <pc:docMk/>
          <pc:sldMk cId="2868375836" sldId="259"/>
        </pc:sldMkLst>
      </pc:sldChg>
      <pc:sldChg chg="modNotesTx">
        <pc:chgData name="Anjum Afrooz Shaik" userId="81d90087d1904307" providerId="LiveId" clId="{2D8CC4C2-CC47-4811-B613-0D886C00E61B}" dt="2024-04-16T02:48:32.488" v="3" actId="20577"/>
        <pc:sldMkLst>
          <pc:docMk/>
          <pc:sldMk cId="3814404422" sldId="260"/>
        </pc:sldMkLst>
      </pc:sldChg>
      <pc:sldChg chg="modNotesTx">
        <pc:chgData name="Anjum Afrooz Shaik" userId="81d90087d1904307" providerId="LiveId" clId="{2D8CC4C2-CC47-4811-B613-0D886C00E61B}" dt="2024-04-16T02:48:47.061" v="6" actId="20577"/>
        <pc:sldMkLst>
          <pc:docMk/>
          <pc:sldMk cId="3810123590" sldId="261"/>
        </pc:sldMkLst>
      </pc:sldChg>
      <pc:sldChg chg="modNotesTx">
        <pc:chgData name="Anjum Afrooz Shaik" userId="81d90087d1904307" providerId="LiveId" clId="{2D8CC4C2-CC47-4811-B613-0D886C00E61B}" dt="2024-04-16T02:48:36.552" v="4" actId="20577"/>
        <pc:sldMkLst>
          <pc:docMk/>
          <pc:sldMk cId="1406151520" sldId="262"/>
        </pc:sldMkLst>
      </pc:sldChg>
      <pc:sldChg chg="modNotesTx">
        <pc:chgData name="Anjum Afrooz Shaik" userId="81d90087d1904307" providerId="LiveId" clId="{2D8CC4C2-CC47-4811-B613-0D886C00E61B}" dt="2024-04-16T02:48:43.013" v="5" actId="20577"/>
        <pc:sldMkLst>
          <pc:docMk/>
          <pc:sldMk cId="1751746643" sldId="263"/>
        </pc:sldMkLst>
      </pc:sldChg>
      <pc:sldChg chg="modNotesTx">
        <pc:chgData name="Anjum Afrooz Shaik" userId="81d90087d1904307" providerId="LiveId" clId="{2D8CC4C2-CC47-4811-B613-0D886C00E61B}" dt="2024-04-16T02:48:52.463" v="7" actId="20577"/>
        <pc:sldMkLst>
          <pc:docMk/>
          <pc:sldMk cId="1432777307" sldId="264"/>
        </pc:sldMkLst>
      </pc:sldChg>
      <pc:sldChg chg="modNotesTx">
        <pc:chgData name="Anjum Afrooz Shaik" userId="81d90087d1904307" providerId="LiveId" clId="{2D8CC4C2-CC47-4811-B613-0D886C00E61B}" dt="2024-04-16T02:48:57.745" v="8" actId="20577"/>
        <pc:sldMkLst>
          <pc:docMk/>
          <pc:sldMk cId="2692911203" sldId="265"/>
        </pc:sldMkLst>
      </pc:sldChg>
      <pc:sldChg chg="modNotesTx">
        <pc:chgData name="Anjum Afrooz Shaik" userId="81d90087d1904307" providerId="LiveId" clId="{2D8CC4C2-CC47-4811-B613-0D886C00E61B}" dt="2024-04-16T02:49:01.907" v="9" actId="20577"/>
        <pc:sldMkLst>
          <pc:docMk/>
          <pc:sldMk cId="3226776542" sldId="266"/>
        </pc:sldMkLst>
      </pc:sldChg>
      <pc:sldChg chg="modNotesTx">
        <pc:chgData name="Anjum Afrooz Shaik" userId="81d90087d1904307" providerId="LiveId" clId="{2D8CC4C2-CC47-4811-B613-0D886C00E61B}" dt="2024-04-16T02:49:12.278" v="11" actId="20577"/>
        <pc:sldMkLst>
          <pc:docMk/>
          <pc:sldMk cId="2236096957" sldId="268"/>
        </pc:sldMkLst>
      </pc:sldChg>
      <pc:sldChg chg="modNotesTx">
        <pc:chgData name="Anjum Afrooz Shaik" userId="81d90087d1904307" providerId="LiveId" clId="{2D8CC4C2-CC47-4811-B613-0D886C00E61B}" dt="2024-04-16T02:49:07.272" v="10" actId="20577"/>
        <pc:sldMkLst>
          <pc:docMk/>
          <pc:sldMk cId="2379561496" sldId="27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186213000122676"/>
          <c:y val="0.18203403031822118"/>
          <c:w val="0.59708002546981886"/>
          <c:h val="0.8179659696817788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920-4F9F-AA87-AADBCF29A6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920-4F9F-AA87-AADBCF29A6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920-4F9F-AA87-AADBCF29A6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Normal</c:v>
                </c:pt>
                <c:pt idx="1">
                  <c:v>Suspect</c:v>
                </c:pt>
                <c:pt idx="2">
                  <c:v>Pathological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3"/>
                <c:pt idx="0">
                  <c:v>0.78</c:v>
                </c:pt>
                <c:pt idx="1">
                  <c:v>0.14000000000000001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A4-4207-B835-1ABA326649E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239761439415338"/>
          <c:y val="0.11254776875576925"/>
          <c:w val="0.44324891913636583"/>
          <c:h val="6.10432437891809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186213000122676"/>
          <c:y val="0.18203403031822118"/>
          <c:w val="0.59708002546981886"/>
          <c:h val="0.8179659696817788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920-4F9F-AA87-AADBCF29A6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920-4F9F-AA87-AADBCF29A6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920-4F9F-AA87-AADBCF29A6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Normal</c:v>
                </c:pt>
                <c:pt idx="1">
                  <c:v>Suspect</c:v>
                </c:pt>
                <c:pt idx="2">
                  <c:v>Pathological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3"/>
                <c:pt idx="0">
                  <c:v>0.78</c:v>
                </c:pt>
                <c:pt idx="1">
                  <c:v>0.14000000000000001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A4-4207-B835-1ABA326649E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239761439415338"/>
          <c:y val="0.11254776875576925"/>
          <c:w val="0.44324891913636583"/>
          <c:h val="6.10432437891809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186213000122676"/>
          <c:y val="0.18203403031822118"/>
          <c:w val="0.59708002546981886"/>
          <c:h val="0.8179659696817788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6F-4898-8FA4-FFF0B00923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6F-4898-8FA4-FFF0B00923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36F-4898-8FA4-FFF0B009231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Normal</c:v>
                </c:pt>
                <c:pt idx="1">
                  <c:v>Suspect</c:v>
                </c:pt>
                <c:pt idx="2">
                  <c:v>Pathological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3"/>
                <c:pt idx="0">
                  <c:v>0.78</c:v>
                </c:pt>
                <c:pt idx="1">
                  <c:v>0.14000000000000001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6F-4898-8FA4-FFF0B009231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239761439415338"/>
          <c:y val="0.11254776875576925"/>
          <c:w val="0.44324891913636583"/>
          <c:h val="6.10432437891809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10F258-E058-4904-8438-BB2A7915BE09}" type="doc">
      <dgm:prSet loTypeId="urn:microsoft.com/office/officeart/2005/8/layout/vProcess5" loCatId="process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81673501-C9AD-4AA5-8722-9DA5C67C8224}">
      <dgm:prSet phldrT="[Text]"/>
      <dgm:spPr/>
      <dgm:t>
        <a:bodyPr/>
        <a:lstStyle/>
        <a:p>
          <a:r>
            <a:rPr lang="en-US" dirty="0"/>
            <a:t>Set up features(X) and target (y)</a:t>
          </a:r>
        </a:p>
      </dgm:t>
    </dgm:pt>
    <dgm:pt modelId="{9322F3EF-3004-47C2-BB02-E849C54E6A72}" type="parTrans" cxnId="{3A961225-536D-479C-ACB0-B9FEA01D2992}">
      <dgm:prSet/>
      <dgm:spPr/>
      <dgm:t>
        <a:bodyPr/>
        <a:lstStyle/>
        <a:p>
          <a:endParaRPr lang="en-US"/>
        </a:p>
      </dgm:t>
    </dgm:pt>
    <dgm:pt modelId="{FEC3D089-2857-4084-BAE8-58614980E0B7}" type="sibTrans" cxnId="{3A961225-536D-479C-ACB0-B9FEA01D2992}">
      <dgm:prSet/>
      <dgm:spPr/>
      <dgm:t>
        <a:bodyPr/>
        <a:lstStyle/>
        <a:p>
          <a:endParaRPr lang="en-US"/>
        </a:p>
      </dgm:t>
    </dgm:pt>
    <dgm:pt modelId="{8FB88A42-C488-4149-B4BD-48FAE1465527}">
      <dgm:prSet phldrT="[Text]"/>
      <dgm:spPr/>
      <dgm:t>
        <a:bodyPr/>
        <a:lstStyle/>
        <a:p>
          <a:r>
            <a:rPr lang="en-US" dirty="0"/>
            <a:t>Scale the features</a:t>
          </a:r>
        </a:p>
      </dgm:t>
    </dgm:pt>
    <dgm:pt modelId="{E346C0F4-593B-4D08-983E-37923983EC6F}" type="parTrans" cxnId="{25D5718E-F4E6-4C4F-84E6-B5519DFDA1AE}">
      <dgm:prSet/>
      <dgm:spPr/>
      <dgm:t>
        <a:bodyPr/>
        <a:lstStyle/>
        <a:p>
          <a:endParaRPr lang="en-US"/>
        </a:p>
      </dgm:t>
    </dgm:pt>
    <dgm:pt modelId="{9131AC43-1AC6-4537-AEEB-0BE5FCDE9094}" type="sibTrans" cxnId="{25D5718E-F4E6-4C4F-84E6-B5519DFDA1AE}">
      <dgm:prSet/>
      <dgm:spPr/>
      <dgm:t>
        <a:bodyPr/>
        <a:lstStyle/>
        <a:p>
          <a:endParaRPr lang="en-US"/>
        </a:p>
      </dgm:t>
    </dgm:pt>
    <dgm:pt modelId="{2B399FB2-C5F2-4F0E-95AB-89F7C67A2825}">
      <dgm:prSet phldrT="[Text]"/>
      <dgm:spPr/>
      <dgm:t>
        <a:bodyPr/>
        <a:lstStyle/>
        <a:p>
          <a:r>
            <a:rPr lang="en-US" dirty="0"/>
            <a:t>Splitting to train and test sets</a:t>
          </a:r>
        </a:p>
      </dgm:t>
    </dgm:pt>
    <dgm:pt modelId="{1BCD7853-2347-4838-94E5-A68587AA9B9F}" type="parTrans" cxnId="{96061E68-F759-4BA9-BD70-C7C5A8ED9F13}">
      <dgm:prSet/>
      <dgm:spPr/>
      <dgm:t>
        <a:bodyPr/>
        <a:lstStyle/>
        <a:p>
          <a:endParaRPr lang="en-US"/>
        </a:p>
      </dgm:t>
    </dgm:pt>
    <dgm:pt modelId="{2362F635-2452-480A-853E-1124DCA4D728}" type="sibTrans" cxnId="{96061E68-F759-4BA9-BD70-C7C5A8ED9F13}">
      <dgm:prSet/>
      <dgm:spPr/>
      <dgm:t>
        <a:bodyPr/>
        <a:lstStyle/>
        <a:p>
          <a:endParaRPr lang="en-US"/>
        </a:p>
      </dgm:t>
    </dgm:pt>
    <dgm:pt modelId="{95C2FEB2-34DA-4FBE-B0DD-E4189E5909DE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110E4818-46C8-4938-AE4F-03FC50267BB2}" type="parTrans" cxnId="{89C9A643-8BA1-40D9-A704-AD75684F8C95}">
      <dgm:prSet/>
      <dgm:spPr/>
      <dgm:t>
        <a:bodyPr/>
        <a:lstStyle/>
        <a:p>
          <a:endParaRPr lang="en-US"/>
        </a:p>
      </dgm:t>
    </dgm:pt>
    <dgm:pt modelId="{C92FFDC4-60EA-4405-A601-1D47D3EA6E53}" type="sibTrans" cxnId="{89C9A643-8BA1-40D9-A704-AD75684F8C95}">
      <dgm:prSet/>
      <dgm:spPr/>
      <dgm:t>
        <a:bodyPr/>
        <a:lstStyle/>
        <a:p>
          <a:endParaRPr lang="en-US"/>
        </a:p>
      </dgm:t>
    </dgm:pt>
    <dgm:pt modelId="{602D9BE0-9F26-4B45-9E3C-C8844C570FAB}">
      <dgm:prSet phldrT="[Text]"/>
      <dgm:spPr/>
      <dgm:t>
        <a:bodyPr/>
        <a:lstStyle/>
        <a:p>
          <a:r>
            <a:rPr lang="en-US" dirty="0"/>
            <a:t>Hyperparameter Tuning</a:t>
          </a:r>
        </a:p>
      </dgm:t>
    </dgm:pt>
    <dgm:pt modelId="{02027963-BB88-4E7C-85D9-F7445F5D9C27}" type="parTrans" cxnId="{C6A5A8FE-E6B6-46D5-8ABF-54EDA064BA6D}">
      <dgm:prSet/>
      <dgm:spPr/>
      <dgm:t>
        <a:bodyPr/>
        <a:lstStyle/>
        <a:p>
          <a:endParaRPr lang="en-US"/>
        </a:p>
      </dgm:t>
    </dgm:pt>
    <dgm:pt modelId="{8DF6B8A3-C928-4BDF-895B-C06693707AB6}" type="sibTrans" cxnId="{C6A5A8FE-E6B6-46D5-8ABF-54EDA064BA6D}">
      <dgm:prSet/>
      <dgm:spPr/>
      <dgm:t>
        <a:bodyPr/>
        <a:lstStyle/>
        <a:p>
          <a:endParaRPr lang="en-US"/>
        </a:p>
      </dgm:t>
    </dgm:pt>
    <dgm:pt modelId="{4D8EC5B6-ED6A-4759-A5B7-7805A9331DF8}" type="pres">
      <dgm:prSet presAssocID="{7410F258-E058-4904-8438-BB2A7915BE09}" presName="outerComposite" presStyleCnt="0">
        <dgm:presLayoutVars>
          <dgm:chMax val="5"/>
          <dgm:dir/>
          <dgm:resizeHandles val="exact"/>
        </dgm:presLayoutVars>
      </dgm:prSet>
      <dgm:spPr/>
    </dgm:pt>
    <dgm:pt modelId="{113F7E46-AF16-4CA3-9255-93E275AF3168}" type="pres">
      <dgm:prSet presAssocID="{7410F258-E058-4904-8438-BB2A7915BE09}" presName="dummyMaxCanvas" presStyleCnt="0">
        <dgm:presLayoutVars/>
      </dgm:prSet>
      <dgm:spPr/>
    </dgm:pt>
    <dgm:pt modelId="{449605A3-25E6-4987-8B4A-E74ECD38C5A6}" type="pres">
      <dgm:prSet presAssocID="{7410F258-E058-4904-8438-BB2A7915BE09}" presName="FiveNodes_1" presStyleLbl="node1" presStyleIdx="0" presStyleCnt="5">
        <dgm:presLayoutVars>
          <dgm:bulletEnabled val="1"/>
        </dgm:presLayoutVars>
      </dgm:prSet>
      <dgm:spPr/>
    </dgm:pt>
    <dgm:pt modelId="{332E2B0B-30C3-4851-AC6A-478B293AB209}" type="pres">
      <dgm:prSet presAssocID="{7410F258-E058-4904-8438-BB2A7915BE09}" presName="FiveNodes_2" presStyleLbl="node1" presStyleIdx="1" presStyleCnt="5">
        <dgm:presLayoutVars>
          <dgm:bulletEnabled val="1"/>
        </dgm:presLayoutVars>
      </dgm:prSet>
      <dgm:spPr/>
    </dgm:pt>
    <dgm:pt modelId="{124B08B1-33A7-40A4-9903-33EB45B1B707}" type="pres">
      <dgm:prSet presAssocID="{7410F258-E058-4904-8438-BB2A7915BE09}" presName="FiveNodes_3" presStyleLbl="node1" presStyleIdx="2" presStyleCnt="5">
        <dgm:presLayoutVars>
          <dgm:bulletEnabled val="1"/>
        </dgm:presLayoutVars>
      </dgm:prSet>
      <dgm:spPr/>
    </dgm:pt>
    <dgm:pt modelId="{F3BB6F56-F278-45F5-AC9C-D163025C42A1}" type="pres">
      <dgm:prSet presAssocID="{7410F258-E058-4904-8438-BB2A7915BE09}" presName="FiveNodes_4" presStyleLbl="node1" presStyleIdx="3" presStyleCnt="5">
        <dgm:presLayoutVars>
          <dgm:bulletEnabled val="1"/>
        </dgm:presLayoutVars>
      </dgm:prSet>
      <dgm:spPr/>
    </dgm:pt>
    <dgm:pt modelId="{1A99AE69-4CBA-424C-A8E2-900B74F842DC}" type="pres">
      <dgm:prSet presAssocID="{7410F258-E058-4904-8438-BB2A7915BE09}" presName="FiveNodes_5" presStyleLbl="node1" presStyleIdx="4" presStyleCnt="5">
        <dgm:presLayoutVars>
          <dgm:bulletEnabled val="1"/>
        </dgm:presLayoutVars>
      </dgm:prSet>
      <dgm:spPr/>
    </dgm:pt>
    <dgm:pt modelId="{04F0649F-92D0-4BEB-8789-99787A8D26D2}" type="pres">
      <dgm:prSet presAssocID="{7410F258-E058-4904-8438-BB2A7915BE09}" presName="FiveConn_1-2" presStyleLbl="fgAccFollowNode1" presStyleIdx="0" presStyleCnt="4">
        <dgm:presLayoutVars>
          <dgm:bulletEnabled val="1"/>
        </dgm:presLayoutVars>
      </dgm:prSet>
      <dgm:spPr/>
    </dgm:pt>
    <dgm:pt modelId="{F249811B-A241-4A65-8F3A-DF422A7AB258}" type="pres">
      <dgm:prSet presAssocID="{7410F258-E058-4904-8438-BB2A7915BE09}" presName="FiveConn_2-3" presStyleLbl="fgAccFollowNode1" presStyleIdx="1" presStyleCnt="4">
        <dgm:presLayoutVars>
          <dgm:bulletEnabled val="1"/>
        </dgm:presLayoutVars>
      </dgm:prSet>
      <dgm:spPr/>
    </dgm:pt>
    <dgm:pt modelId="{FFEA421D-3EA6-42CF-8611-88B98DDDDA38}" type="pres">
      <dgm:prSet presAssocID="{7410F258-E058-4904-8438-BB2A7915BE09}" presName="FiveConn_3-4" presStyleLbl="fgAccFollowNode1" presStyleIdx="2" presStyleCnt="4">
        <dgm:presLayoutVars>
          <dgm:bulletEnabled val="1"/>
        </dgm:presLayoutVars>
      </dgm:prSet>
      <dgm:spPr/>
    </dgm:pt>
    <dgm:pt modelId="{5C74A21E-3F72-44D0-950F-519943487A9D}" type="pres">
      <dgm:prSet presAssocID="{7410F258-E058-4904-8438-BB2A7915BE09}" presName="FiveConn_4-5" presStyleLbl="fgAccFollowNode1" presStyleIdx="3" presStyleCnt="4">
        <dgm:presLayoutVars>
          <dgm:bulletEnabled val="1"/>
        </dgm:presLayoutVars>
      </dgm:prSet>
      <dgm:spPr/>
    </dgm:pt>
    <dgm:pt modelId="{F8F7FC2C-645D-4DF0-9324-E8BFEB18DF94}" type="pres">
      <dgm:prSet presAssocID="{7410F258-E058-4904-8438-BB2A7915BE09}" presName="FiveNodes_1_text" presStyleLbl="node1" presStyleIdx="4" presStyleCnt="5">
        <dgm:presLayoutVars>
          <dgm:bulletEnabled val="1"/>
        </dgm:presLayoutVars>
      </dgm:prSet>
      <dgm:spPr/>
    </dgm:pt>
    <dgm:pt modelId="{40BECA2E-F5FB-4046-84D7-CFDD75DF6011}" type="pres">
      <dgm:prSet presAssocID="{7410F258-E058-4904-8438-BB2A7915BE09}" presName="FiveNodes_2_text" presStyleLbl="node1" presStyleIdx="4" presStyleCnt="5">
        <dgm:presLayoutVars>
          <dgm:bulletEnabled val="1"/>
        </dgm:presLayoutVars>
      </dgm:prSet>
      <dgm:spPr/>
    </dgm:pt>
    <dgm:pt modelId="{3AD146DB-9978-408A-857A-2DB1E258BA65}" type="pres">
      <dgm:prSet presAssocID="{7410F258-E058-4904-8438-BB2A7915BE09}" presName="FiveNodes_3_text" presStyleLbl="node1" presStyleIdx="4" presStyleCnt="5">
        <dgm:presLayoutVars>
          <dgm:bulletEnabled val="1"/>
        </dgm:presLayoutVars>
      </dgm:prSet>
      <dgm:spPr/>
    </dgm:pt>
    <dgm:pt modelId="{2688B40F-17FD-4078-A750-26263A74A973}" type="pres">
      <dgm:prSet presAssocID="{7410F258-E058-4904-8438-BB2A7915BE09}" presName="FiveNodes_4_text" presStyleLbl="node1" presStyleIdx="4" presStyleCnt="5">
        <dgm:presLayoutVars>
          <dgm:bulletEnabled val="1"/>
        </dgm:presLayoutVars>
      </dgm:prSet>
      <dgm:spPr/>
    </dgm:pt>
    <dgm:pt modelId="{3FD4EA16-9BAA-4AE1-AE84-4BEDFB3A6E28}" type="pres">
      <dgm:prSet presAssocID="{7410F258-E058-4904-8438-BB2A7915BE0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1E8D80B-270F-4BE4-9326-AB276C945B5E}" type="presOf" srcId="{C92FFDC4-60EA-4405-A601-1D47D3EA6E53}" destId="{5C74A21E-3F72-44D0-950F-519943487A9D}" srcOrd="0" destOrd="0" presId="urn:microsoft.com/office/officeart/2005/8/layout/vProcess5"/>
    <dgm:cxn modelId="{D877FA17-26D4-4B34-B7DD-EF10E1FA12A7}" type="presOf" srcId="{2362F635-2452-480A-853E-1124DCA4D728}" destId="{FFEA421D-3EA6-42CF-8611-88B98DDDDA38}" srcOrd="0" destOrd="0" presId="urn:microsoft.com/office/officeart/2005/8/layout/vProcess5"/>
    <dgm:cxn modelId="{74DB2B18-1CEC-41FD-82C5-B55AD5ABDF96}" type="presOf" srcId="{FEC3D089-2857-4084-BAE8-58614980E0B7}" destId="{04F0649F-92D0-4BEB-8789-99787A8D26D2}" srcOrd="0" destOrd="0" presId="urn:microsoft.com/office/officeart/2005/8/layout/vProcess5"/>
    <dgm:cxn modelId="{3A961225-536D-479C-ACB0-B9FEA01D2992}" srcId="{7410F258-E058-4904-8438-BB2A7915BE09}" destId="{81673501-C9AD-4AA5-8722-9DA5C67C8224}" srcOrd="0" destOrd="0" parTransId="{9322F3EF-3004-47C2-BB02-E849C54E6A72}" sibTransId="{FEC3D089-2857-4084-BAE8-58614980E0B7}"/>
    <dgm:cxn modelId="{1E382637-7713-4BC3-9E04-70F5CD8488E5}" type="presOf" srcId="{2B399FB2-C5F2-4F0E-95AB-89F7C67A2825}" destId="{124B08B1-33A7-40A4-9903-33EB45B1B707}" srcOrd="0" destOrd="0" presId="urn:microsoft.com/office/officeart/2005/8/layout/vProcess5"/>
    <dgm:cxn modelId="{89C9A643-8BA1-40D9-A704-AD75684F8C95}" srcId="{7410F258-E058-4904-8438-BB2A7915BE09}" destId="{95C2FEB2-34DA-4FBE-B0DD-E4189E5909DE}" srcOrd="3" destOrd="0" parTransId="{110E4818-46C8-4938-AE4F-03FC50267BB2}" sibTransId="{C92FFDC4-60EA-4405-A601-1D47D3EA6E53}"/>
    <dgm:cxn modelId="{3AE57166-119C-411C-B8BE-2F1559252B59}" type="presOf" srcId="{81673501-C9AD-4AA5-8722-9DA5C67C8224}" destId="{F8F7FC2C-645D-4DF0-9324-E8BFEB18DF94}" srcOrd="1" destOrd="0" presId="urn:microsoft.com/office/officeart/2005/8/layout/vProcess5"/>
    <dgm:cxn modelId="{96061E68-F759-4BA9-BD70-C7C5A8ED9F13}" srcId="{7410F258-E058-4904-8438-BB2A7915BE09}" destId="{2B399FB2-C5F2-4F0E-95AB-89F7C67A2825}" srcOrd="2" destOrd="0" parTransId="{1BCD7853-2347-4838-94E5-A68587AA9B9F}" sibTransId="{2362F635-2452-480A-853E-1124DCA4D728}"/>
    <dgm:cxn modelId="{326AB754-75E7-452E-A2F8-D44EFDF4E6A2}" type="presOf" srcId="{7410F258-E058-4904-8438-BB2A7915BE09}" destId="{4D8EC5B6-ED6A-4759-A5B7-7805A9331DF8}" srcOrd="0" destOrd="0" presId="urn:microsoft.com/office/officeart/2005/8/layout/vProcess5"/>
    <dgm:cxn modelId="{AA82D859-B3FD-4F30-A47E-BC79E6DECB0B}" type="presOf" srcId="{95C2FEB2-34DA-4FBE-B0DD-E4189E5909DE}" destId="{F3BB6F56-F278-45F5-AC9C-D163025C42A1}" srcOrd="0" destOrd="0" presId="urn:microsoft.com/office/officeart/2005/8/layout/vProcess5"/>
    <dgm:cxn modelId="{C62CEE86-ADBC-4389-AE79-A07AFDE0B2D7}" type="presOf" srcId="{602D9BE0-9F26-4B45-9E3C-C8844C570FAB}" destId="{3FD4EA16-9BAA-4AE1-AE84-4BEDFB3A6E28}" srcOrd="1" destOrd="0" presId="urn:microsoft.com/office/officeart/2005/8/layout/vProcess5"/>
    <dgm:cxn modelId="{FAC6A48C-4F15-412D-8A8E-C1903F496583}" type="presOf" srcId="{8FB88A42-C488-4149-B4BD-48FAE1465527}" destId="{40BECA2E-F5FB-4046-84D7-CFDD75DF6011}" srcOrd="1" destOrd="0" presId="urn:microsoft.com/office/officeart/2005/8/layout/vProcess5"/>
    <dgm:cxn modelId="{25D5718E-F4E6-4C4F-84E6-B5519DFDA1AE}" srcId="{7410F258-E058-4904-8438-BB2A7915BE09}" destId="{8FB88A42-C488-4149-B4BD-48FAE1465527}" srcOrd="1" destOrd="0" parTransId="{E346C0F4-593B-4D08-983E-37923983EC6F}" sibTransId="{9131AC43-1AC6-4537-AEEB-0BE5FCDE9094}"/>
    <dgm:cxn modelId="{3C0596A1-D63A-4F1B-8178-11D5E508140C}" type="presOf" srcId="{8FB88A42-C488-4149-B4BD-48FAE1465527}" destId="{332E2B0B-30C3-4851-AC6A-478B293AB209}" srcOrd="0" destOrd="0" presId="urn:microsoft.com/office/officeart/2005/8/layout/vProcess5"/>
    <dgm:cxn modelId="{7D8F95CB-D854-4B27-99FC-EF0F552BC68C}" type="presOf" srcId="{602D9BE0-9F26-4B45-9E3C-C8844C570FAB}" destId="{1A99AE69-4CBA-424C-A8E2-900B74F842DC}" srcOrd="0" destOrd="0" presId="urn:microsoft.com/office/officeart/2005/8/layout/vProcess5"/>
    <dgm:cxn modelId="{149836CD-0C40-4136-A030-8F95B2B5D4B0}" type="presOf" srcId="{81673501-C9AD-4AA5-8722-9DA5C67C8224}" destId="{449605A3-25E6-4987-8B4A-E74ECD38C5A6}" srcOrd="0" destOrd="0" presId="urn:microsoft.com/office/officeart/2005/8/layout/vProcess5"/>
    <dgm:cxn modelId="{847FF7E5-6D4D-4EF2-8901-AE44B4A46DDA}" type="presOf" srcId="{95C2FEB2-34DA-4FBE-B0DD-E4189E5909DE}" destId="{2688B40F-17FD-4078-A750-26263A74A973}" srcOrd="1" destOrd="0" presId="urn:microsoft.com/office/officeart/2005/8/layout/vProcess5"/>
    <dgm:cxn modelId="{AB2C72F3-AC83-41CD-9688-7B55F4BF5207}" type="presOf" srcId="{9131AC43-1AC6-4537-AEEB-0BE5FCDE9094}" destId="{F249811B-A241-4A65-8F3A-DF422A7AB258}" srcOrd="0" destOrd="0" presId="urn:microsoft.com/office/officeart/2005/8/layout/vProcess5"/>
    <dgm:cxn modelId="{DD3CB4F3-5766-48F9-A30C-10CDF8D44143}" type="presOf" srcId="{2B399FB2-C5F2-4F0E-95AB-89F7C67A2825}" destId="{3AD146DB-9978-408A-857A-2DB1E258BA65}" srcOrd="1" destOrd="0" presId="urn:microsoft.com/office/officeart/2005/8/layout/vProcess5"/>
    <dgm:cxn modelId="{C6A5A8FE-E6B6-46D5-8ABF-54EDA064BA6D}" srcId="{7410F258-E058-4904-8438-BB2A7915BE09}" destId="{602D9BE0-9F26-4B45-9E3C-C8844C570FAB}" srcOrd="4" destOrd="0" parTransId="{02027963-BB88-4E7C-85D9-F7445F5D9C27}" sibTransId="{8DF6B8A3-C928-4BDF-895B-C06693707AB6}"/>
    <dgm:cxn modelId="{4F76253F-79C1-4CFC-94ED-D79A5212BDE5}" type="presParOf" srcId="{4D8EC5B6-ED6A-4759-A5B7-7805A9331DF8}" destId="{113F7E46-AF16-4CA3-9255-93E275AF3168}" srcOrd="0" destOrd="0" presId="urn:microsoft.com/office/officeart/2005/8/layout/vProcess5"/>
    <dgm:cxn modelId="{28446360-153D-45F2-AABD-00554D40CF8E}" type="presParOf" srcId="{4D8EC5B6-ED6A-4759-A5B7-7805A9331DF8}" destId="{449605A3-25E6-4987-8B4A-E74ECD38C5A6}" srcOrd="1" destOrd="0" presId="urn:microsoft.com/office/officeart/2005/8/layout/vProcess5"/>
    <dgm:cxn modelId="{3BAB9FFD-4533-4E3B-BD85-0BEDFD6202C5}" type="presParOf" srcId="{4D8EC5B6-ED6A-4759-A5B7-7805A9331DF8}" destId="{332E2B0B-30C3-4851-AC6A-478B293AB209}" srcOrd="2" destOrd="0" presId="urn:microsoft.com/office/officeart/2005/8/layout/vProcess5"/>
    <dgm:cxn modelId="{0A43721B-20CD-476A-BB9A-5564388C2400}" type="presParOf" srcId="{4D8EC5B6-ED6A-4759-A5B7-7805A9331DF8}" destId="{124B08B1-33A7-40A4-9903-33EB45B1B707}" srcOrd="3" destOrd="0" presId="urn:microsoft.com/office/officeart/2005/8/layout/vProcess5"/>
    <dgm:cxn modelId="{0B3219F4-CEFA-4969-99F2-D4988B4BBBF8}" type="presParOf" srcId="{4D8EC5B6-ED6A-4759-A5B7-7805A9331DF8}" destId="{F3BB6F56-F278-45F5-AC9C-D163025C42A1}" srcOrd="4" destOrd="0" presId="urn:microsoft.com/office/officeart/2005/8/layout/vProcess5"/>
    <dgm:cxn modelId="{3CFE5BCC-1D10-498F-88BF-869244742B02}" type="presParOf" srcId="{4D8EC5B6-ED6A-4759-A5B7-7805A9331DF8}" destId="{1A99AE69-4CBA-424C-A8E2-900B74F842DC}" srcOrd="5" destOrd="0" presId="urn:microsoft.com/office/officeart/2005/8/layout/vProcess5"/>
    <dgm:cxn modelId="{A42C0448-B150-4C16-B969-06021716E72F}" type="presParOf" srcId="{4D8EC5B6-ED6A-4759-A5B7-7805A9331DF8}" destId="{04F0649F-92D0-4BEB-8789-99787A8D26D2}" srcOrd="6" destOrd="0" presId="urn:microsoft.com/office/officeart/2005/8/layout/vProcess5"/>
    <dgm:cxn modelId="{20651A06-7DCC-4734-AC36-62F90850BAA9}" type="presParOf" srcId="{4D8EC5B6-ED6A-4759-A5B7-7805A9331DF8}" destId="{F249811B-A241-4A65-8F3A-DF422A7AB258}" srcOrd="7" destOrd="0" presId="urn:microsoft.com/office/officeart/2005/8/layout/vProcess5"/>
    <dgm:cxn modelId="{75325DA6-9582-4868-9714-787A5172B3BF}" type="presParOf" srcId="{4D8EC5B6-ED6A-4759-A5B7-7805A9331DF8}" destId="{FFEA421D-3EA6-42CF-8611-88B98DDDDA38}" srcOrd="8" destOrd="0" presId="urn:microsoft.com/office/officeart/2005/8/layout/vProcess5"/>
    <dgm:cxn modelId="{0083FD77-79AA-4570-81BF-7C79E52EE54E}" type="presParOf" srcId="{4D8EC5B6-ED6A-4759-A5B7-7805A9331DF8}" destId="{5C74A21E-3F72-44D0-950F-519943487A9D}" srcOrd="9" destOrd="0" presId="urn:microsoft.com/office/officeart/2005/8/layout/vProcess5"/>
    <dgm:cxn modelId="{051A5A39-E479-4A49-AAAD-C0042E197DAF}" type="presParOf" srcId="{4D8EC5B6-ED6A-4759-A5B7-7805A9331DF8}" destId="{F8F7FC2C-645D-4DF0-9324-E8BFEB18DF94}" srcOrd="10" destOrd="0" presId="urn:microsoft.com/office/officeart/2005/8/layout/vProcess5"/>
    <dgm:cxn modelId="{F29AC3A0-F84C-42E4-BC5F-85B1AEE0576E}" type="presParOf" srcId="{4D8EC5B6-ED6A-4759-A5B7-7805A9331DF8}" destId="{40BECA2E-F5FB-4046-84D7-CFDD75DF6011}" srcOrd="11" destOrd="0" presId="urn:microsoft.com/office/officeart/2005/8/layout/vProcess5"/>
    <dgm:cxn modelId="{2236BD54-0634-4334-A696-25032D96F837}" type="presParOf" srcId="{4D8EC5B6-ED6A-4759-A5B7-7805A9331DF8}" destId="{3AD146DB-9978-408A-857A-2DB1E258BA65}" srcOrd="12" destOrd="0" presId="urn:microsoft.com/office/officeart/2005/8/layout/vProcess5"/>
    <dgm:cxn modelId="{0FAA9380-C750-42EF-98F7-47EDCEDB953E}" type="presParOf" srcId="{4D8EC5B6-ED6A-4759-A5B7-7805A9331DF8}" destId="{2688B40F-17FD-4078-A750-26263A74A973}" srcOrd="13" destOrd="0" presId="urn:microsoft.com/office/officeart/2005/8/layout/vProcess5"/>
    <dgm:cxn modelId="{8EA350EA-668A-4520-B32F-0B24B1A85408}" type="presParOf" srcId="{4D8EC5B6-ED6A-4759-A5B7-7805A9331DF8}" destId="{3FD4EA16-9BAA-4AE1-AE84-4BEDFB3A6E2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605A3-25E6-4987-8B4A-E74ECD38C5A6}">
      <dsp:nvSpPr>
        <dsp:cNvPr id="0" name=""/>
        <dsp:cNvSpPr/>
      </dsp:nvSpPr>
      <dsp:spPr>
        <a:xfrm>
          <a:off x="0" y="0"/>
          <a:ext cx="6258560" cy="97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Set up features(X) and target (y)</a:t>
          </a:r>
        </a:p>
      </dsp:txBody>
      <dsp:txXfrm>
        <a:off x="28567" y="28567"/>
        <a:ext cx="5091953" cy="918226"/>
      </dsp:txXfrm>
    </dsp:sp>
    <dsp:sp modelId="{332E2B0B-30C3-4851-AC6A-478B293AB209}">
      <dsp:nvSpPr>
        <dsp:cNvPr id="0" name=""/>
        <dsp:cNvSpPr/>
      </dsp:nvSpPr>
      <dsp:spPr>
        <a:xfrm>
          <a:off x="467360" y="1110826"/>
          <a:ext cx="6258560" cy="97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35860"/>
                <a:satOff val="-24791"/>
                <a:lumOff val="213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35860"/>
                <a:satOff val="-24791"/>
                <a:lumOff val="213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35860"/>
                <a:satOff val="-24791"/>
                <a:lumOff val="213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Scale the features</a:t>
          </a:r>
        </a:p>
      </dsp:txBody>
      <dsp:txXfrm>
        <a:off x="495927" y="1139393"/>
        <a:ext cx="5100081" cy="918226"/>
      </dsp:txXfrm>
    </dsp:sp>
    <dsp:sp modelId="{124B08B1-33A7-40A4-9903-33EB45B1B707}">
      <dsp:nvSpPr>
        <dsp:cNvPr id="0" name=""/>
        <dsp:cNvSpPr/>
      </dsp:nvSpPr>
      <dsp:spPr>
        <a:xfrm>
          <a:off x="934719" y="2221653"/>
          <a:ext cx="6258560" cy="97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471719"/>
                <a:satOff val="-49582"/>
                <a:lumOff val="427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71719"/>
                <a:satOff val="-49582"/>
                <a:lumOff val="427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71719"/>
                <a:satOff val="-49582"/>
                <a:lumOff val="427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Splitting to train and test sets</a:t>
          </a:r>
        </a:p>
      </dsp:txBody>
      <dsp:txXfrm>
        <a:off x="963286" y="2250220"/>
        <a:ext cx="5100081" cy="918226"/>
      </dsp:txXfrm>
    </dsp:sp>
    <dsp:sp modelId="{F3BB6F56-F278-45F5-AC9C-D163025C42A1}">
      <dsp:nvSpPr>
        <dsp:cNvPr id="0" name=""/>
        <dsp:cNvSpPr/>
      </dsp:nvSpPr>
      <dsp:spPr>
        <a:xfrm>
          <a:off x="1402079" y="3332480"/>
          <a:ext cx="6258560" cy="97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471719"/>
                <a:satOff val="-49582"/>
                <a:lumOff val="427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71719"/>
                <a:satOff val="-49582"/>
                <a:lumOff val="427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71719"/>
                <a:satOff val="-49582"/>
                <a:lumOff val="427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 Selection</a:t>
          </a:r>
        </a:p>
      </dsp:txBody>
      <dsp:txXfrm>
        <a:off x="1430646" y="3361047"/>
        <a:ext cx="5100081" cy="918226"/>
      </dsp:txXfrm>
    </dsp:sp>
    <dsp:sp modelId="{1A99AE69-4CBA-424C-A8E2-900B74F842DC}">
      <dsp:nvSpPr>
        <dsp:cNvPr id="0" name=""/>
        <dsp:cNvSpPr/>
      </dsp:nvSpPr>
      <dsp:spPr>
        <a:xfrm>
          <a:off x="1869439" y="4443306"/>
          <a:ext cx="6258560" cy="97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35860"/>
                <a:satOff val="-24791"/>
                <a:lumOff val="213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35860"/>
                <a:satOff val="-24791"/>
                <a:lumOff val="213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35860"/>
                <a:satOff val="-24791"/>
                <a:lumOff val="213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Hyperparameter Tuning</a:t>
          </a:r>
        </a:p>
      </dsp:txBody>
      <dsp:txXfrm>
        <a:off x="1898006" y="4471873"/>
        <a:ext cx="5100081" cy="918226"/>
      </dsp:txXfrm>
    </dsp:sp>
    <dsp:sp modelId="{04F0649F-92D0-4BEB-8789-99787A8D26D2}">
      <dsp:nvSpPr>
        <dsp:cNvPr id="0" name=""/>
        <dsp:cNvSpPr/>
      </dsp:nvSpPr>
      <dsp:spPr>
        <a:xfrm>
          <a:off x="5624575" y="712554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767221" y="712554"/>
        <a:ext cx="348692" cy="477073"/>
      </dsp:txXfrm>
    </dsp:sp>
    <dsp:sp modelId="{F249811B-A241-4A65-8F3A-DF422A7AB258}">
      <dsp:nvSpPr>
        <dsp:cNvPr id="0" name=""/>
        <dsp:cNvSpPr/>
      </dsp:nvSpPr>
      <dsp:spPr>
        <a:xfrm>
          <a:off x="6091935" y="1823381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234581" y="1823381"/>
        <a:ext cx="348692" cy="477073"/>
      </dsp:txXfrm>
    </dsp:sp>
    <dsp:sp modelId="{FFEA421D-3EA6-42CF-8611-88B98DDDDA38}">
      <dsp:nvSpPr>
        <dsp:cNvPr id="0" name=""/>
        <dsp:cNvSpPr/>
      </dsp:nvSpPr>
      <dsp:spPr>
        <a:xfrm>
          <a:off x="6559295" y="2917952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701941" y="2917952"/>
        <a:ext cx="348692" cy="477073"/>
      </dsp:txXfrm>
    </dsp:sp>
    <dsp:sp modelId="{5C74A21E-3F72-44D0-950F-519943487A9D}">
      <dsp:nvSpPr>
        <dsp:cNvPr id="0" name=""/>
        <dsp:cNvSpPr/>
      </dsp:nvSpPr>
      <dsp:spPr>
        <a:xfrm>
          <a:off x="7026655" y="4039616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169301" y="4039616"/>
        <a:ext cx="348692" cy="477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4F5C2-040A-48F2-B9DB-A956685F79F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8ACF3-87B5-49AE-BF41-D8F5AB1D8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50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4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86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15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8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7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17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5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7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2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1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ACF3-87B5-49AE-BF41-D8F5AB1D86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2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F0EA-91CA-F6D4-358D-257C45A42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51AFA-4BFA-5E9B-13BE-6B025C6DC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9964C-43AF-C55B-9ABD-0BA84AB53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050D7-1093-8A6C-0393-C1C69641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2D6F0-1DA6-256C-55A6-D173595B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7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6588-1FF8-BAFF-DB73-16687E08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54CB1-5D8A-E2B6-F412-2E93DF198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DEA8A-3A68-06C9-E3B9-EFB0AA2D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6B143-8D42-54E5-1C06-3853201B1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1911F-F95F-6B7C-C6AD-DF808807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AA5D78-EC7F-13A3-E4A2-E4D18640E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B2EAD-CF80-CF89-AA0A-A8CD8110A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A2245-850E-2029-5D7C-2BC91304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E328E-5F12-6568-0F44-B1A3627F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56826-7EC2-7AA1-ACCF-7F8AB183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9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94E9-35E7-E26A-C1B0-372AD9AF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1A8E-AA46-4E7E-994D-B06DC18D3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4A9C7-B3AB-6F38-B1BD-7AE61EBB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8273E-3367-0AF3-2634-AA773AF8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C992F-8744-AD4F-532F-9A556250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C636-BA7F-9FCF-B9AC-9535878C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A4A8-DBC5-9641-F4BA-2E86BCD93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782B8-273F-32CF-4041-D9320C7F4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BEB02-91B3-6DF9-CE91-44C2C74B0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92DF7-48C7-A3A4-DFDF-C034E779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8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79F5-57DB-75A2-943C-914FC195F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B91E-872E-AB6C-F18C-5011A87BE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8417D-80AC-08DE-8C31-E4EE5E3BA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885BD-A0BF-5052-17A5-00D3DD15C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5D257-F443-01C2-5DBA-92B166E0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C99D3-893F-64BE-FABA-CACFD937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85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5A7A0-8A17-1C09-91B2-627950F1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8D044-125E-BE74-C142-9CD01312E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CE59A-B1DB-76F5-8C45-9168C8144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2C61A7-E5E4-543D-AC8F-CB2758E07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9889D-1281-C318-573D-D56DAAC74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DB8B6-DEFB-A699-86FC-79C413BC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0460A-B099-F415-0EB8-F78C5910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C2C880-C9FD-4135-5D77-A77EBD49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39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378B3-B345-5CC8-3050-264588F6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169AE-F165-F20D-65EE-4DB955969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54259-BB74-508A-A13B-675E8950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71420-5725-EDAD-4D0B-E2E9ACB8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6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EBE67-0A2A-D2F6-BCBB-312F35156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B8C91-4AED-AA28-876A-3687D8DE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EC261-FA6D-357C-FEA5-2DCFA661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8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6431-DA41-5E45-1459-D82250AF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14258-76F6-FC61-0FE2-A1DCBBF0D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40B2-DB36-363B-3F38-7D39083B5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DB539-2F7F-AC23-2DD7-F1811F9C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E4854-CE81-1BED-CC29-FE9DC2BE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8A036-414F-2003-2ADC-D890CB6D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32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922BF-6DB2-EF73-B206-71E27C33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13D25C-06D6-8006-9E44-A8053C176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7413B-72BA-9726-06BF-843D23D90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B639-9A72-7ADF-584D-E42645E3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D5CB-5558-BF65-F92D-AB185BC0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501DE-7140-8352-A3F3-53A26955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9E211-A855-9A99-FBE2-4C185840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4AECD-7846-26E7-AFF4-69868731E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FCF13-7AD7-F52F-47F8-63C0ACEE8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460C7-B623-4035-BD7C-C9C9E2E84BF0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D1F65-DA48-FEE8-1581-656B5C101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67D01-8C64-CA26-B108-F1F911DE3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7D719C-D132-46F7-A310-6792378E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7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tattoo.ubc.ca/2017/08/23/the-ethics-of-algorithm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24432/C51S4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dig.com/2021/04/casos-de-uso-donde-machine-learning-tiene-mas-impacto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BCE6EE-7D9A-9351-42B1-7BF23F3346CD}"/>
              </a:ext>
            </a:extLst>
          </p:cNvPr>
          <p:cNvSpPr/>
          <p:nvPr/>
        </p:nvSpPr>
        <p:spPr>
          <a:xfrm>
            <a:off x="500332" y="1964945"/>
            <a:ext cx="11136702" cy="29281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Arial" panose="020B0604020202020204" pitchFamily="34" charset="0"/>
                <a:cs typeface="Aharoni" panose="02010803020104030203" pitchFamily="2" charset="-79"/>
              </a:rPr>
              <a:t>PREDICTIVE MODELING OF FETAL HEALTH STATUS USING MACHINE LEARNING ALGORITHMS</a:t>
            </a:r>
            <a:endParaRPr lang="en-US" sz="4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Arial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BDB14-CB5B-CFD8-452C-24938C38435A}"/>
              </a:ext>
            </a:extLst>
          </p:cNvPr>
          <p:cNvSpPr txBox="1"/>
          <p:nvPr/>
        </p:nvSpPr>
        <p:spPr>
          <a:xfrm>
            <a:off x="3114136" y="6383547"/>
            <a:ext cx="556403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 THE GUIDANCE OF PROF. Dr. WEIHUA ZHOU</a:t>
            </a:r>
          </a:p>
        </p:txBody>
      </p:sp>
    </p:spTree>
    <p:extLst>
      <p:ext uri="{BB962C8B-B14F-4D97-AF65-F5344CB8AC3E}">
        <p14:creationId xmlns:p14="http://schemas.microsoft.com/office/powerpoint/2010/main" val="230938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58B2D0-0ACF-FBBB-F1E8-A98E15EA7592}"/>
              </a:ext>
            </a:extLst>
          </p:cNvPr>
          <p:cNvSpPr/>
          <p:nvPr/>
        </p:nvSpPr>
        <p:spPr>
          <a:xfrm>
            <a:off x="2011679" y="2092148"/>
            <a:ext cx="3079699" cy="22896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TOTAL DATASET</a:t>
            </a:r>
          </a:p>
          <a:p>
            <a:pPr algn="ctr"/>
            <a:r>
              <a:rPr lang="en-US" sz="3200" b="1" dirty="0"/>
              <a:t>(2126)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40114A-8D1D-E5DC-FF09-09202C7C1B4F}"/>
              </a:ext>
            </a:extLst>
          </p:cNvPr>
          <p:cNvSpPr/>
          <p:nvPr/>
        </p:nvSpPr>
        <p:spPr>
          <a:xfrm>
            <a:off x="6850685" y="746150"/>
            <a:ext cx="2318918" cy="1711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DATASET</a:t>
            </a:r>
          </a:p>
          <a:p>
            <a:pPr algn="ctr"/>
            <a:r>
              <a:rPr lang="en-US" dirty="0"/>
              <a:t>(80%)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1FB717-42AE-4739-02E8-145F08E12C07}"/>
              </a:ext>
            </a:extLst>
          </p:cNvPr>
          <p:cNvSpPr/>
          <p:nvPr/>
        </p:nvSpPr>
        <p:spPr>
          <a:xfrm>
            <a:off x="6850685" y="3956303"/>
            <a:ext cx="2318918" cy="1711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</a:t>
            </a:r>
          </a:p>
          <a:p>
            <a:pPr algn="ctr"/>
            <a:r>
              <a:rPr lang="en-US" dirty="0"/>
              <a:t>DATASET</a:t>
            </a:r>
          </a:p>
          <a:p>
            <a:pPr algn="ctr"/>
            <a:r>
              <a:rPr lang="en-US" dirty="0"/>
              <a:t>(20%)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1DBAF-32F8-7587-FA77-75E36E0B6C9F}"/>
              </a:ext>
            </a:extLst>
          </p:cNvPr>
          <p:cNvSpPr txBox="1"/>
          <p:nvPr/>
        </p:nvSpPr>
        <p:spPr>
          <a:xfrm>
            <a:off x="702259" y="6133796"/>
            <a:ext cx="954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X_train</a:t>
            </a:r>
            <a:r>
              <a:rPr lang="en-US" b="1" dirty="0"/>
              <a:t>, </a:t>
            </a:r>
            <a:r>
              <a:rPr lang="en-US" b="1" dirty="0" err="1"/>
              <a:t>X_test</a:t>
            </a:r>
            <a:r>
              <a:rPr lang="en-US" b="1" dirty="0"/>
              <a:t>, </a:t>
            </a:r>
            <a:r>
              <a:rPr lang="en-US" b="1" dirty="0" err="1"/>
              <a:t>y_train</a:t>
            </a:r>
            <a:r>
              <a:rPr lang="en-US" b="1" dirty="0"/>
              <a:t>, </a:t>
            </a:r>
            <a:r>
              <a:rPr lang="en-US" b="1" dirty="0" err="1"/>
              <a:t>y_test</a:t>
            </a:r>
            <a:r>
              <a:rPr lang="en-US" b="1" dirty="0"/>
              <a:t> = </a:t>
            </a:r>
            <a:r>
              <a:rPr lang="en-US" b="1" dirty="0" err="1"/>
              <a:t>train_test_split</a:t>
            </a:r>
            <a:r>
              <a:rPr lang="en-US" b="1" dirty="0"/>
              <a:t>(X, Y, </a:t>
            </a:r>
            <a:r>
              <a:rPr lang="en-US" b="1" dirty="0" err="1"/>
              <a:t>test_size</a:t>
            </a:r>
            <a:r>
              <a:rPr lang="en-US" b="1" dirty="0"/>
              <a:t>=0.2, </a:t>
            </a:r>
            <a:r>
              <a:rPr lang="en-US" b="1" dirty="0" err="1"/>
              <a:t>random_state</a:t>
            </a:r>
            <a:r>
              <a:rPr lang="en-US" b="1" dirty="0"/>
              <a:t>=42)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1CDA388-BCF6-BF65-BDB0-6C1E801A3B5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091378" y="3236977"/>
            <a:ext cx="1759307" cy="157520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A3BCEF-9906-08F1-4C1B-F05183549E2C}"/>
              </a:ext>
            </a:extLst>
          </p:cNvPr>
          <p:cNvCxnSpPr>
            <a:cxnSpLocks/>
          </p:cNvCxnSpPr>
          <p:nvPr/>
        </p:nvCxnSpPr>
        <p:spPr>
          <a:xfrm flipV="1">
            <a:off x="5091378" y="1726387"/>
            <a:ext cx="1759307" cy="151059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6097A43-9962-97A9-E198-586D75F71019}"/>
              </a:ext>
            </a:extLst>
          </p:cNvPr>
          <p:cNvSpPr/>
          <p:nvPr/>
        </p:nvSpPr>
        <p:spPr>
          <a:xfrm>
            <a:off x="702259" y="531374"/>
            <a:ext cx="42165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Splitting Dataset</a:t>
            </a:r>
          </a:p>
        </p:txBody>
      </p:sp>
    </p:spTree>
    <p:extLst>
      <p:ext uri="{BB962C8B-B14F-4D97-AF65-F5344CB8AC3E}">
        <p14:creationId xmlns:p14="http://schemas.microsoft.com/office/powerpoint/2010/main" val="269291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0BA7B2-525E-C015-B1A3-98502BA621B3}"/>
              </a:ext>
            </a:extLst>
          </p:cNvPr>
          <p:cNvSpPr/>
          <p:nvPr/>
        </p:nvSpPr>
        <p:spPr>
          <a:xfrm>
            <a:off x="216300" y="282657"/>
            <a:ext cx="99159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MODELS  SELECTED  FOR  THIS  CLASSIFICATION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C106DB-84F4-4E66-661B-C85D47B59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800973"/>
              </p:ext>
            </p:extLst>
          </p:nvPr>
        </p:nvGraphicFramePr>
        <p:xfrm>
          <a:off x="1110292" y="1209784"/>
          <a:ext cx="812800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89206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40056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Support Vector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 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9513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 </a:t>
                      </a:r>
                      <a:r>
                        <a:rPr lang="en-US" dirty="0" err="1"/>
                        <a:t>Adaboost</a:t>
                      </a:r>
                      <a:r>
                        <a:rPr lang="en-US" dirty="0"/>
                        <a:t> Classifier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40697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2FB37EE-3A19-B165-E5ED-0A8524CC4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296978"/>
              </p:ext>
            </p:extLst>
          </p:nvPr>
        </p:nvGraphicFramePr>
        <p:xfrm>
          <a:off x="702258" y="2122695"/>
          <a:ext cx="5674083" cy="4452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16EC02-A3C5-A341-E19C-6643E7340699}"/>
              </a:ext>
            </a:extLst>
          </p:cNvPr>
          <p:cNvSpPr txBox="1"/>
          <p:nvPr/>
        </p:nvSpPr>
        <p:spPr>
          <a:xfrm>
            <a:off x="6861659" y="2757830"/>
            <a:ext cx="4328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IMBALANCED DATA</a:t>
            </a:r>
            <a:endParaRPr lang="en-US" sz="2400" u="sng" dirty="0"/>
          </a:p>
          <a:p>
            <a:endParaRPr lang="en-US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Stratified cross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212121"/>
                </a:solidFill>
                <a:effectLst/>
              </a:rPr>
              <a:t>class weighting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A17D7-899F-CF6A-CC57-7D7CDFFAD92C}"/>
              </a:ext>
            </a:extLst>
          </p:cNvPr>
          <p:cNvSpPr txBox="1"/>
          <p:nvPr/>
        </p:nvSpPr>
        <p:spPr>
          <a:xfrm>
            <a:off x="6861659" y="4453737"/>
            <a:ext cx="4328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HYPERPARAMETER TUNING</a:t>
            </a:r>
            <a:endParaRPr lang="en-US" sz="2400" u="sng" dirty="0"/>
          </a:p>
          <a:p>
            <a:endParaRPr lang="en-US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Search</a:t>
            </a:r>
          </a:p>
        </p:txBody>
      </p:sp>
    </p:spTree>
    <p:extLst>
      <p:ext uri="{BB962C8B-B14F-4D97-AF65-F5344CB8AC3E}">
        <p14:creationId xmlns:p14="http://schemas.microsoft.com/office/powerpoint/2010/main" val="322677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F1649-2868-3923-044F-521D1FE5498B}"/>
              </a:ext>
            </a:extLst>
          </p:cNvPr>
          <p:cNvSpPr txBox="1"/>
          <p:nvPr/>
        </p:nvSpPr>
        <p:spPr>
          <a:xfrm>
            <a:off x="833933" y="392560"/>
            <a:ext cx="432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u="sng"/>
            </a:lvl1pPr>
          </a:lstStyle>
          <a:p>
            <a:r>
              <a:rPr lang="en-US" dirty="0"/>
              <a:t>METRICS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AB92A2-B3C5-7D9C-51AA-E5FD24708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56363"/>
              </p:ext>
            </p:extLst>
          </p:nvPr>
        </p:nvGraphicFramePr>
        <p:xfrm>
          <a:off x="1351687" y="1195154"/>
          <a:ext cx="84653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009">
                  <a:extLst>
                    <a:ext uri="{9D8B030D-6E8A-4147-A177-3AD203B41FA5}">
                      <a16:colId xmlns:a16="http://schemas.microsoft.com/office/drawing/2014/main" val="2523403844"/>
                    </a:ext>
                  </a:extLst>
                </a:gridCol>
                <a:gridCol w="2794406">
                  <a:extLst>
                    <a:ext uri="{9D8B030D-6E8A-4147-A177-3AD203B41FA5}">
                      <a16:colId xmlns:a16="http://schemas.microsoft.com/office/drawing/2014/main" val="4006913235"/>
                    </a:ext>
                  </a:extLst>
                </a:gridCol>
                <a:gridCol w="2596896">
                  <a:extLst>
                    <a:ext uri="{9D8B030D-6E8A-4147-A177-3AD203B41FA5}">
                      <a16:colId xmlns:a16="http://schemas.microsoft.com/office/drawing/2014/main" val="3824046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8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10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82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Adaboost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17553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5967BA3-70D3-E1FC-E7AE-3B0B1AFB8AEB}"/>
              </a:ext>
            </a:extLst>
          </p:cNvPr>
          <p:cNvSpPr txBox="1"/>
          <p:nvPr/>
        </p:nvSpPr>
        <p:spPr>
          <a:xfrm>
            <a:off x="1550822" y="313090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Among three classifiers, RF achieved the highest accuracy.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6ED82-BEB9-985B-0671-412614C73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5759" y="4042398"/>
            <a:ext cx="3542255" cy="2641044"/>
          </a:xfrm>
          <a:prstGeom prst="rect">
            <a:avLst/>
          </a:prstGeom>
        </p:spPr>
      </p:pic>
      <p:pic>
        <p:nvPicPr>
          <p:cNvPr id="8" name="Picture 7" descr="A blue and white diagram&#10;&#10;Description automatically generated">
            <a:extLst>
              <a:ext uri="{FF2B5EF4-FFF2-40B4-BE49-F238E27FC236}">
                <a16:creationId xmlns:a16="http://schemas.microsoft.com/office/drawing/2014/main" id="{E6593F23-1141-3BC5-4531-552F43E5B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84" y="4042398"/>
            <a:ext cx="3851815" cy="2775221"/>
          </a:xfrm>
          <a:prstGeom prst="rect">
            <a:avLst/>
          </a:prstGeom>
        </p:spPr>
      </p:pic>
      <p:pic>
        <p:nvPicPr>
          <p:cNvPr id="10" name="Picture 9" descr="A blue and white box with numbers&#10;&#10;Description automatically generated">
            <a:extLst>
              <a:ext uri="{FF2B5EF4-FFF2-40B4-BE49-F238E27FC236}">
                <a16:creationId xmlns:a16="http://schemas.microsoft.com/office/drawing/2014/main" id="{EC9CA7A8-AB4A-CAA5-7640-E874891B8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6" y="3993749"/>
            <a:ext cx="3598712" cy="2823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632B65-8406-7F93-9C48-1F57224BDB79}"/>
              </a:ext>
            </a:extLst>
          </p:cNvPr>
          <p:cNvSpPr txBox="1"/>
          <p:nvPr/>
        </p:nvSpPr>
        <p:spPr>
          <a:xfrm>
            <a:off x="358445" y="3752698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SVC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F2438-DA19-A1A2-CC68-BC5B3073E60A}"/>
              </a:ext>
            </a:extLst>
          </p:cNvPr>
          <p:cNvSpPr txBox="1"/>
          <p:nvPr/>
        </p:nvSpPr>
        <p:spPr>
          <a:xfrm>
            <a:off x="4482999" y="3720432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26F02-DC05-3678-D0AE-D5A9DD80FF3E}"/>
              </a:ext>
            </a:extLst>
          </p:cNvPr>
          <p:cNvSpPr txBox="1"/>
          <p:nvPr/>
        </p:nvSpPr>
        <p:spPr>
          <a:xfrm>
            <a:off x="8813596" y="3720432"/>
            <a:ext cx="137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Adaboost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6924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C4964-B140-194D-F0A4-E0657356D9BE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0" dirty="0">
                <a:effectLst/>
              </a:rPr>
              <a:t>Round 1:</a:t>
            </a:r>
            <a:endParaRPr lang="en-US" sz="19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Average Training Accuracy (Inner Cross-Validation): 0.93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Testing Accuracy (Outer Test Set): 0.93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0" dirty="0">
                <a:effectLst/>
              </a:rPr>
              <a:t>Round 2:</a:t>
            </a:r>
            <a:endParaRPr lang="en-US" sz="19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Average Training Accuracy (Inner Cross-Validation): 0.93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Testing Accuracy (Outer Test Set): 0.94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0" dirty="0">
                <a:effectLst/>
              </a:rPr>
              <a:t>Round 3:</a:t>
            </a:r>
            <a:endParaRPr lang="en-US" sz="19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Average Training Accuracy (Inner Cross-Validation): 0.93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Testing Accuracy (Outer Test Set): 0.95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4E053F-EB79-2FD7-A93D-888284907C5B}"/>
              </a:ext>
            </a:extLst>
          </p:cNvPr>
          <p:cNvSpPr txBox="1"/>
          <p:nvPr/>
        </p:nvSpPr>
        <p:spPr>
          <a:xfrm>
            <a:off x="1038496" y="947057"/>
            <a:ext cx="6616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Random Forest Metrics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8401F-684E-F156-2EDC-82EE435DCC01}"/>
              </a:ext>
            </a:extLst>
          </p:cNvPr>
          <p:cNvSpPr txBox="1"/>
          <p:nvPr/>
        </p:nvSpPr>
        <p:spPr>
          <a:xfrm>
            <a:off x="4898654" y="1716498"/>
            <a:ext cx="521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(Nested Cross Validation)</a:t>
            </a:r>
          </a:p>
        </p:txBody>
      </p:sp>
    </p:spTree>
    <p:extLst>
      <p:ext uri="{BB962C8B-B14F-4D97-AF65-F5344CB8AC3E}">
        <p14:creationId xmlns:p14="http://schemas.microsoft.com/office/powerpoint/2010/main" val="237956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7945" y="1832396"/>
            <a:ext cx="0" cy="31961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FF28BF-FF1A-1EC6-0E2A-9ECFB031F4B0}"/>
              </a:ext>
            </a:extLst>
          </p:cNvPr>
          <p:cNvSpPr txBox="1"/>
          <p:nvPr/>
        </p:nvSpPr>
        <p:spPr>
          <a:xfrm>
            <a:off x="3845864" y="1446084"/>
            <a:ext cx="6037642" cy="235215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defTabSz="786384">
              <a:spcAft>
                <a:spcPts val="516"/>
              </a:spcAft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none of the above followed – </a:t>
            </a:r>
          </a:p>
          <a:p>
            <a:pPr defTabSz="786384">
              <a:spcAft>
                <a:spcPts val="516"/>
              </a:spcAft>
            </a:pPr>
            <a:r>
              <a:rPr lang="en-US" sz="240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hyperparameter tuning, </a:t>
            </a:r>
          </a:p>
          <a:p>
            <a:pPr defTabSz="786384">
              <a:spcAft>
                <a:spcPts val="516"/>
              </a:spcAft>
            </a:pPr>
            <a:r>
              <a:rPr lang="en-US" sz="240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CV, </a:t>
            </a:r>
          </a:p>
          <a:p>
            <a:pPr defTabSz="786384">
              <a:spcAft>
                <a:spcPts val="516"/>
              </a:spcAft>
            </a:pPr>
            <a:r>
              <a:rPr lang="en-US" sz="240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weight </a:t>
            </a:r>
          </a:p>
          <a:p>
            <a:pPr defTabSz="786384">
              <a:spcAft>
                <a:spcPts val="516"/>
              </a:spcAft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the metrics:</a:t>
            </a:r>
            <a:endParaRPr 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29C66-E8E5-ED54-A81D-D3555B4C13B1}"/>
              </a:ext>
            </a:extLst>
          </p:cNvPr>
          <p:cNvSpPr txBox="1"/>
          <p:nvPr/>
        </p:nvSpPr>
        <p:spPr>
          <a:xfrm>
            <a:off x="3845864" y="3846097"/>
            <a:ext cx="6037642" cy="1076246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defTabSz="786384">
              <a:spcAft>
                <a:spcPts val="516"/>
              </a:spcAft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Training Accuracy - 100%</a:t>
            </a:r>
          </a:p>
          <a:p>
            <a:pPr defTabSz="786384">
              <a:spcAft>
                <a:spcPts val="516"/>
              </a:spcAft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Accuracy - 89%</a:t>
            </a:r>
          </a:p>
          <a:p>
            <a:pPr defTabSz="786384">
              <a:spcAft>
                <a:spcPts val="516"/>
              </a:spcAft>
            </a:pPr>
            <a:endParaRPr lang="en-US" sz="240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B1E12-9C49-3E78-2570-7CF26282E29C}"/>
              </a:ext>
            </a:extLst>
          </p:cNvPr>
          <p:cNvSpPr/>
          <p:nvPr/>
        </p:nvSpPr>
        <p:spPr>
          <a:xfrm>
            <a:off x="3845864" y="4971574"/>
            <a:ext cx="6037642" cy="4403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algn="ctr" defTabSz="786384">
              <a:lnSpc>
                <a:spcPct val="90000"/>
              </a:lnSpc>
              <a:spcAft>
                <a:spcPts val="516"/>
              </a:spcAft>
            </a:pPr>
            <a:r>
              <a:rPr lang="en-US" sz="1700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This is Overfitting…</a:t>
            </a:r>
            <a:endParaRPr lang="en-US" sz="17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5643A-D42F-1F4F-CC57-2CFED5DE586B}"/>
              </a:ext>
            </a:extLst>
          </p:cNvPr>
          <p:cNvSpPr/>
          <p:nvPr/>
        </p:nvSpPr>
        <p:spPr>
          <a:xfrm>
            <a:off x="632637" y="2776594"/>
            <a:ext cx="2807179" cy="15986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defTabSz="786384">
              <a:spcAft>
                <a:spcPts val="600"/>
              </a:spcAft>
            </a:pPr>
            <a:r>
              <a:rPr lang="en-US" sz="4644" b="1" kern="120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Imagine a</a:t>
            </a:r>
          </a:p>
          <a:p>
            <a:pPr algn="ctr" defTabSz="786384">
              <a:spcAft>
                <a:spcPts val="600"/>
              </a:spcAft>
            </a:pPr>
            <a:r>
              <a:rPr lang="en-US" sz="4644" b="1" kern="120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Scenario</a:t>
            </a:r>
            <a:endParaRPr lang="en-US" sz="5400" b="1" cap="none" spc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609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AC327-0C91-835D-1470-185990743F54}"/>
              </a:ext>
            </a:extLst>
          </p:cNvPr>
          <p:cNvSpPr/>
          <p:nvPr/>
        </p:nvSpPr>
        <p:spPr>
          <a:xfrm>
            <a:off x="642097" y="1150458"/>
            <a:ext cx="3663182" cy="7737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4428" b="1" kern="1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+mn-ea"/>
                <a:cs typeface="+mn-cs"/>
              </a:rPr>
              <a:t>REFERENCES</a:t>
            </a:r>
            <a:endParaRPr lang="en-US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677C8-C7AB-2008-B022-846365DACCD6}"/>
              </a:ext>
            </a:extLst>
          </p:cNvPr>
          <p:cNvSpPr txBox="1"/>
          <p:nvPr/>
        </p:nvSpPr>
        <p:spPr>
          <a:xfrm>
            <a:off x="785926" y="2320131"/>
            <a:ext cx="92724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1178" indent="-281178" algn="just" defTabSz="749808">
              <a:spcAft>
                <a:spcPts val="600"/>
              </a:spcAft>
              <a:buAutoNum type="arabicPeriod"/>
            </a:pPr>
            <a:r>
              <a:rPr lang="en-US" kern="1200" dirty="0" err="1">
                <a:solidFill>
                  <a:srgbClr val="21212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Kuzu</a:t>
            </a:r>
            <a:r>
              <a:rPr lang="en-US" kern="1200" dirty="0">
                <a:solidFill>
                  <a:srgbClr val="21212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A, </a:t>
            </a:r>
            <a:r>
              <a:rPr lang="en-US" kern="1200" dirty="0" err="1">
                <a:solidFill>
                  <a:srgbClr val="21212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Santur</a:t>
            </a:r>
            <a:r>
              <a:rPr lang="en-US" kern="1200" dirty="0">
                <a:solidFill>
                  <a:srgbClr val="21212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Y. Early Diagnosis and Classification of Fetal Health Status from a Fetal Cardiotocography Dataset Using Ensemble Learning. Diagnostics (Basel). 2023 Jul 25;13(15):2471. </a:t>
            </a:r>
            <a:r>
              <a:rPr lang="en-US" kern="1200" dirty="0" err="1">
                <a:solidFill>
                  <a:srgbClr val="21212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doi</a:t>
            </a:r>
            <a:r>
              <a:rPr lang="en-US" kern="1200" dirty="0">
                <a:solidFill>
                  <a:srgbClr val="21212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10.3390/diagnostics13152471. PMID: 37568833; PMCID: PMC10417593.</a:t>
            </a:r>
          </a:p>
          <a:p>
            <a:pPr marL="281178" indent="-281178" algn="just" defTabSz="749808">
              <a:spcAft>
                <a:spcPts val="600"/>
              </a:spcAft>
              <a:buAutoNum type="arabicPeriod"/>
            </a:pPr>
            <a:endParaRPr lang="en-US" kern="1200" dirty="0">
              <a:solidFill>
                <a:srgbClr val="21212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1178" indent="-281178" algn="just" defTabSz="749808">
              <a:spcAft>
                <a:spcPts val="600"/>
              </a:spcAft>
              <a:buAutoNum type="arabicPeriod"/>
            </a:pPr>
            <a:r>
              <a:rPr lang="en-US" kern="1200" dirty="0">
                <a:solidFill>
                  <a:srgbClr val="2D3B4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Dataset: </a:t>
            </a:r>
            <a:r>
              <a:rPr lang="en-US" kern="1200" dirty="0" err="1">
                <a:solidFill>
                  <a:srgbClr val="2D3B4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Campos,D</a:t>
            </a:r>
            <a:r>
              <a:rPr lang="en-US" kern="1200" dirty="0">
                <a:solidFill>
                  <a:srgbClr val="2D3B4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and </a:t>
            </a:r>
            <a:r>
              <a:rPr lang="en-US" kern="1200" dirty="0" err="1">
                <a:solidFill>
                  <a:srgbClr val="2D3B4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Bernardes,J</a:t>
            </a:r>
            <a:r>
              <a:rPr lang="en-US" kern="1200" dirty="0">
                <a:solidFill>
                  <a:srgbClr val="2D3B4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.. (2010). Cardiotocography. UCI Machine Learning Repository. </a:t>
            </a:r>
            <a:r>
              <a:rPr lang="en-US" u="sng" kern="12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2"/>
              </a:rPr>
              <a:t>https://doi.org/10.24432/C51S4N</a:t>
            </a:r>
            <a:endParaRPr lang="en-US" sz="24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Books with solid fill">
            <a:extLst>
              <a:ext uri="{FF2B5EF4-FFF2-40B4-BE49-F238E27FC236}">
                <a16:creationId xmlns:a16="http://schemas.microsoft.com/office/drawing/2014/main" id="{97FF2559-B2F9-C774-A927-E63B740C4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7691" y="1150458"/>
            <a:ext cx="755928" cy="755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DDB8B1-BF81-4F25-9D5F-F14F0D7CDC61}"/>
              </a:ext>
            </a:extLst>
          </p:cNvPr>
          <p:cNvSpPr/>
          <p:nvPr/>
        </p:nvSpPr>
        <p:spPr>
          <a:xfrm>
            <a:off x="5686628" y="4944233"/>
            <a:ext cx="4195764" cy="7737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4428" b="1" kern="1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rPr>
              <a:t>Any Questions?</a:t>
            </a:r>
            <a:endParaRPr 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41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E16221-DD2B-9BD1-4695-0481F9B4F2A5}"/>
              </a:ext>
            </a:extLst>
          </p:cNvPr>
          <p:cNvSpPr/>
          <p:nvPr/>
        </p:nvSpPr>
        <p:spPr>
          <a:xfrm>
            <a:off x="3444934" y="2751675"/>
            <a:ext cx="44654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EF028-2941-1CF3-F240-8B8CAD9870B6}"/>
              </a:ext>
            </a:extLst>
          </p:cNvPr>
          <p:cNvSpPr txBox="1"/>
          <p:nvPr/>
        </p:nvSpPr>
        <p:spPr>
          <a:xfrm>
            <a:off x="0" y="5780782"/>
            <a:ext cx="4465488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V </a:t>
            </a:r>
            <a:r>
              <a:rPr lang="en-US" sz="3200" b="1" dirty="0" err="1"/>
              <a:t>Susmitha</a:t>
            </a:r>
            <a:r>
              <a:rPr lang="en-US" sz="3200" b="1" dirty="0"/>
              <a:t> Bommini</a:t>
            </a:r>
          </a:p>
          <a:p>
            <a:r>
              <a:rPr lang="en-US" sz="3200" b="1" dirty="0"/>
              <a:t>Anjum A Shaik</a:t>
            </a:r>
          </a:p>
        </p:txBody>
      </p:sp>
    </p:spTree>
    <p:extLst>
      <p:ext uri="{BB962C8B-B14F-4D97-AF65-F5344CB8AC3E}">
        <p14:creationId xmlns:p14="http://schemas.microsoft.com/office/powerpoint/2010/main" val="78431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aby in a womb&#10;&#10;Description automatically generated">
            <a:extLst>
              <a:ext uri="{FF2B5EF4-FFF2-40B4-BE49-F238E27FC236}">
                <a16:creationId xmlns:a16="http://schemas.microsoft.com/office/drawing/2014/main" id="{9C1B0BE2-3338-4220-666C-9A85D17DC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7C6BA-3310-5C54-58C6-82642E487B6F}"/>
              </a:ext>
            </a:extLst>
          </p:cNvPr>
          <p:cNvSpPr/>
          <p:nvPr/>
        </p:nvSpPr>
        <p:spPr>
          <a:xfrm>
            <a:off x="643466" y="643467"/>
            <a:ext cx="5452529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6.3 million…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with a symbol and a globe&#10;&#10;Description automatically generated">
            <a:extLst>
              <a:ext uri="{FF2B5EF4-FFF2-40B4-BE49-F238E27FC236}">
                <a16:creationId xmlns:a16="http://schemas.microsoft.com/office/drawing/2014/main" id="{068CF717-28B7-1D28-5D04-0A309D308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12" y="117145"/>
            <a:ext cx="1242630" cy="127820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079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Nonstress Test: Why Is It Done and What the Results Mean - StoryMD">
            <a:extLst>
              <a:ext uri="{FF2B5EF4-FFF2-40B4-BE49-F238E27FC236}">
                <a16:creationId xmlns:a16="http://schemas.microsoft.com/office/drawing/2014/main" id="{97F9722D-3599-C35E-9DC7-A44486790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2BBD2-1ED3-07C1-4931-CCB154037F34}"/>
              </a:ext>
            </a:extLst>
          </p:cNvPr>
          <p:cNvSpPr txBox="1"/>
          <p:nvPr/>
        </p:nvSpPr>
        <p:spPr>
          <a:xfrm>
            <a:off x="8336094" y="990026"/>
            <a:ext cx="3746315" cy="42806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Fetal health classification based on a cardiotocography (CTG) dataset</a:t>
            </a: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9114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B9E1BC-8314-C005-5773-957BE3E0FA4A}"/>
              </a:ext>
            </a:extLst>
          </p:cNvPr>
          <p:cNvSpPr/>
          <p:nvPr/>
        </p:nvSpPr>
        <p:spPr>
          <a:xfrm>
            <a:off x="1600943" y="982034"/>
            <a:ext cx="2664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2BA2B-A020-811F-1A13-5608EBDE1D1A}"/>
              </a:ext>
            </a:extLst>
          </p:cNvPr>
          <p:cNvSpPr txBox="1"/>
          <p:nvPr/>
        </p:nvSpPr>
        <p:spPr>
          <a:xfrm>
            <a:off x="668290" y="2720963"/>
            <a:ext cx="523982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2126 records of features extracted.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A total of 22 features considered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Classified into 3 classes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45D6DE0-B734-8379-544E-3816F8BE91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206851"/>
              </p:ext>
            </p:extLst>
          </p:nvPr>
        </p:nvGraphicFramePr>
        <p:xfrm>
          <a:off x="5198301" y="914400"/>
          <a:ext cx="6847320" cy="4827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47D242-44F8-DD39-325C-BB97844A71B4}"/>
              </a:ext>
            </a:extLst>
          </p:cNvPr>
          <p:cNvCxnSpPr/>
          <p:nvPr/>
        </p:nvCxnSpPr>
        <p:spPr>
          <a:xfrm>
            <a:off x="668290" y="2242158"/>
            <a:ext cx="5031052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931406-B84A-3C3C-B0C4-066543197FF7}"/>
              </a:ext>
            </a:extLst>
          </p:cNvPr>
          <p:cNvSpPr txBox="1"/>
          <p:nvPr/>
        </p:nvSpPr>
        <p:spPr>
          <a:xfrm>
            <a:off x="254931" y="6121172"/>
            <a:ext cx="1064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D0D0D"/>
                </a:solidFill>
                <a:effectLst/>
              </a:rPr>
              <a:t>Upon reviewing the dataset, what aspects or characteristics stand out?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837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42254-0536-54AF-562A-37D6AC364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34340F-B6EF-F387-6712-022AEE068D5B}"/>
              </a:ext>
            </a:extLst>
          </p:cNvPr>
          <p:cNvSpPr/>
          <p:nvPr/>
        </p:nvSpPr>
        <p:spPr>
          <a:xfrm>
            <a:off x="1600943" y="982034"/>
            <a:ext cx="2664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AA8C3-C7AE-A7DF-EE74-1F7B947B655C}"/>
              </a:ext>
            </a:extLst>
          </p:cNvPr>
          <p:cNvSpPr txBox="1"/>
          <p:nvPr/>
        </p:nvSpPr>
        <p:spPr>
          <a:xfrm>
            <a:off x="668290" y="2720963"/>
            <a:ext cx="5239820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Multiclass Classification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Highly imbalanced data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1F9C906-9E83-B0BF-3A45-5D56CF75830B}"/>
              </a:ext>
            </a:extLst>
          </p:cNvPr>
          <p:cNvGraphicFramePr/>
          <p:nvPr/>
        </p:nvGraphicFramePr>
        <p:xfrm>
          <a:off x="5198301" y="914400"/>
          <a:ext cx="6847320" cy="4827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AA4A3-5416-27BD-ED82-A99E218A926F}"/>
              </a:ext>
            </a:extLst>
          </p:cNvPr>
          <p:cNvCxnSpPr/>
          <p:nvPr/>
        </p:nvCxnSpPr>
        <p:spPr>
          <a:xfrm>
            <a:off x="668290" y="2242158"/>
            <a:ext cx="5031052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0404A1-71AF-140D-60F9-D6DA83DE5467}"/>
              </a:ext>
            </a:extLst>
          </p:cNvPr>
          <p:cNvSpPr txBox="1"/>
          <p:nvPr/>
        </p:nvSpPr>
        <p:spPr>
          <a:xfrm>
            <a:off x="254931" y="6121172"/>
            <a:ext cx="1064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D0D0D"/>
                </a:solidFill>
                <a:effectLst/>
              </a:rPr>
              <a:t>Upon reviewing the dataset, what aspects or characteristics stand out?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14404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DBFC210-FF06-E4F0-836E-47A4713A8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405198"/>
              </p:ext>
            </p:extLst>
          </p:nvPr>
        </p:nvGraphicFramePr>
        <p:xfrm>
          <a:off x="1732270" y="10934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8FE4E5-A26F-DA5C-89A9-48CE0CFC9EDC}"/>
              </a:ext>
            </a:extLst>
          </p:cNvPr>
          <p:cNvSpPr txBox="1"/>
          <p:nvPr/>
        </p:nvSpPr>
        <p:spPr>
          <a:xfrm>
            <a:off x="9182474" y="2070910"/>
            <a:ext cx="2880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SO, </a:t>
            </a:r>
          </a:p>
          <a:p>
            <a:r>
              <a:rPr lang="en-US" sz="2400" b="1" dirty="0"/>
              <a:t>DATA CLEANING IS NOT MANDATORY?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E1021C-65A8-A0A1-EDC2-6380D3B3782B}"/>
              </a:ext>
            </a:extLst>
          </p:cNvPr>
          <p:cNvSpPr/>
          <p:nvPr/>
        </p:nvSpPr>
        <p:spPr>
          <a:xfrm>
            <a:off x="428836" y="196272"/>
            <a:ext cx="655333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STEPS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40615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34762FA-52F4-095F-310F-E1E6AEF1A7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9145" y="643466"/>
            <a:ext cx="89137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objects&#10;&#10;Description automatically generated">
            <a:extLst>
              <a:ext uri="{FF2B5EF4-FFF2-40B4-BE49-F238E27FC236}">
                <a16:creationId xmlns:a16="http://schemas.microsoft.com/office/drawing/2014/main" id="{0BF81C5F-1183-9CE7-E17A-40164EF10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4DAD9-13D8-FF56-CDA1-F8C684CB02A1}"/>
              </a:ext>
            </a:extLst>
          </p:cNvPr>
          <p:cNvSpPr txBox="1"/>
          <p:nvPr/>
        </p:nvSpPr>
        <p:spPr>
          <a:xfrm>
            <a:off x="417066" y="88989"/>
            <a:ext cx="6976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Range of Feature Attributes</a:t>
            </a:r>
          </a:p>
        </p:txBody>
      </p:sp>
    </p:spTree>
    <p:extLst>
      <p:ext uri="{BB962C8B-B14F-4D97-AF65-F5344CB8AC3E}">
        <p14:creationId xmlns:p14="http://schemas.microsoft.com/office/powerpoint/2010/main" val="381012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olorful objects&#10;&#10;Description automatically generated">
            <a:extLst>
              <a:ext uri="{FF2B5EF4-FFF2-40B4-BE49-F238E27FC236}">
                <a16:creationId xmlns:a16="http://schemas.microsoft.com/office/drawing/2014/main" id="{A85ACD20-E92B-02B3-459D-648864FD3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3918"/>
            <a:ext cx="12126163" cy="60630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8A2A76-268A-C643-FDA6-1AD561906E4C}"/>
              </a:ext>
            </a:extLst>
          </p:cNvPr>
          <p:cNvSpPr/>
          <p:nvPr/>
        </p:nvSpPr>
        <p:spPr>
          <a:xfrm>
            <a:off x="539205" y="165614"/>
            <a:ext cx="62855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Feature Scaling ……</a:t>
            </a:r>
          </a:p>
        </p:txBody>
      </p:sp>
    </p:spTree>
    <p:extLst>
      <p:ext uri="{BB962C8B-B14F-4D97-AF65-F5344CB8AC3E}">
        <p14:creationId xmlns:p14="http://schemas.microsoft.com/office/powerpoint/2010/main" val="1432777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  <wetp:taskpane dockstate="right" visibility="0" width="525" row="4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28025D3F-BDA6-4D8F-8868-E56E69D0351A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652BEDE-9012-48E9-8ACF-96F92252FDBE}">
  <we:reference id="wa200001745" version="1.0.1.5" store="en-US" storeType="OMEX"/>
  <we:alternateReferences>
    <we:reference id="WA200001745" version="1.0.1.5" store="WA20000174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</TotalTime>
  <Words>447</Words>
  <Application>Microsoft Office PowerPoint</Application>
  <PresentationFormat>Widescreen</PresentationFormat>
  <Paragraphs>105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Aharoni</vt:lpstr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Anjum Afrooz Shaik</dc:creator>
  <cp:lastModifiedBy>Anjum Afrooz Shaik</cp:lastModifiedBy>
  <cp:revision>1</cp:revision>
  <dcterms:created xsi:type="dcterms:W3CDTF">2024-03-05T13:48:13Z</dcterms:created>
  <dcterms:modified xsi:type="dcterms:W3CDTF">2024-04-16T02:49:17Z</dcterms:modified>
</cp:coreProperties>
</file>